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8AED69-C9EA-4970-A579-CF9DB97AAF10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D38F33-999B-4B3D-8C5C-1086CC56230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8" name="Picture 8" descr="http://i.allday.ru/uploads/posts/2008-11/thumbs/1225929221_cherepas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11760" y="5733256"/>
            <a:ext cx="5400600" cy="2160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СЛОВАРНЫЕ СЛОВА</a:t>
            </a:r>
            <a:br>
              <a:rPr lang="ru-RU" dirty="0" smtClean="0"/>
            </a:br>
            <a:r>
              <a:rPr lang="ru-RU" sz="3100" dirty="0" smtClean="0"/>
              <a:t>«Перспективная начальная школа»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                 2класс</a:t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sz="1800" dirty="0" smtClean="0"/>
              <a:t>Составил учитель начальных классов: Сидякина О.В.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Вставь пропущенную букву: </a:t>
            </a:r>
            <a:r>
              <a:rPr lang="ru-RU" sz="4000" dirty="0" smtClean="0">
                <a:solidFill>
                  <a:srgbClr val="FF0000"/>
                </a:solidFill>
              </a:rPr>
              <a:t>А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000" dirty="0" smtClean="0">
                <a:solidFill>
                  <a:srgbClr val="FF0000"/>
                </a:solidFill>
              </a:rPr>
              <a:t> О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4000" dirty="0" smtClean="0"/>
              <a:t>Р…</a:t>
            </a:r>
            <a:r>
              <a:rPr lang="ru-RU" sz="4000" dirty="0" err="1" smtClean="0"/>
              <a:t>ссия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/>
            <a:r>
              <a:rPr lang="ru-RU" sz="4000" dirty="0" smtClean="0"/>
              <a:t>М…</a:t>
            </a:r>
            <a:r>
              <a:rPr lang="ru-RU" sz="4000" dirty="0" err="1" smtClean="0"/>
              <a:t>сква</a:t>
            </a:r>
            <a:endParaRPr lang="ru-RU" sz="4000" dirty="0"/>
          </a:p>
        </p:txBody>
      </p:sp>
      <p:pic>
        <p:nvPicPr>
          <p:cNvPr id="5" name="Picture 4" descr="http://im7-tub-ru.yandex.net/i?id=466896543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01008"/>
            <a:ext cx="2952328" cy="2436862"/>
          </a:xfrm>
          <a:prstGeom prst="rect">
            <a:avLst/>
          </a:prstGeom>
          <a:noFill/>
        </p:spPr>
      </p:pic>
      <p:pic>
        <p:nvPicPr>
          <p:cNvPr id="7" name="Picture 6" descr="http://travelel.ru/wp-content/uploads/2011/05/russia-map-1-700x3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396044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http://im4-tub-ru.yandex.net/i?id=186541723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76872"/>
            <a:ext cx="2575173" cy="2952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sz="4000" dirty="0" smtClean="0"/>
              <a:t>Вставь пропущенную букву: </a:t>
            </a:r>
            <a:r>
              <a:rPr lang="ru-RU" sz="4000" dirty="0" smtClean="0">
                <a:solidFill>
                  <a:srgbClr val="FF0000"/>
                </a:solidFill>
              </a:rPr>
              <a:t>А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000" dirty="0" smtClean="0">
                <a:solidFill>
                  <a:srgbClr val="FF0000"/>
                </a:solidFill>
              </a:rPr>
              <a:t> О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5"/>
            <a:r>
              <a:rPr lang="ru-RU" sz="4800" dirty="0" err="1" smtClean="0"/>
              <a:t>п</a:t>
            </a:r>
            <a:r>
              <a:rPr lang="ru-RU" sz="4800" dirty="0" err="1" smtClean="0"/>
              <a:t>ов</a:t>
            </a:r>
            <a:r>
              <a:rPr lang="ru-RU" sz="4800" dirty="0" smtClean="0"/>
              <a:t>…</a:t>
            </a:r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2160" y="1920085"/>
            <a:ext cx="2674640" cy="443484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п…суда</a:t>
            </a:r>
            <a:endParaRPr lang="ru-RU" sz="4800" dirty="0"/>
          </a:p>
        </p:txBody>
      </p:sp>
      <p:pic>
        <p:nvPicPr>
          <p:cNvPr id="38914" name="Picture 2" descr="http://img1.liveinternet.ru/images/foto/c/0/apps/3/346/3346535_professii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1763688" cy="3319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Вставь пропущенную букву: </a:t>
            </a:r>
            <a:r>
              <a:rPr lang="ru-RU" sz="4400" dirty="0" smtClean="0">
                <a:solidFill>
                  <a:srgbClr val="FF0000"/>
                </a:solidFill>
              </a:rPr>
              <a:t>А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400" dirty="0" smtClean="0">
                <a:solidFill>
                  <a:srgbClr val="FF0000"/>
                </a:solidFill>
              </a:rPr>
              <a:t> О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3"/>
            <a:r>
              <a:rPr lang="ru-RU" sz="4800" dirty="0" smtClean="0"/>
              <a:t>м</a:t>
            </a:r>
            <a:r>
              <a:rPr lang="ru-RU" sz="4800" dirty="0" smtClean="0"/>
              <a:t>…шина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2"/>
            <a:endParaRPr lang="ru-RU" dirty="0" smtClean="0"/>
          </a:p>
          <a:p>
            <a:pPr lvl="2"/>
            <a:endParaRPr lang="ru-RU" dirty="0" smtClean="0"/>
          </a:p>
          <a:p>
            <a:pPr lvl="2"/>
            <a:endParaRPr lang="ru-RU" dirty="0" smtClean="0"/>
          </a:p>
          <a:p>
            <a:pPr lvl="2"/>
            <a:r>
              <a:rPr lang="ru-RU" sz="4800" dirty="0" smtClean="0"/>
              <a:t>м</a:t>
            </a:r>
            <a:r>
              <a:rPr lang="ru-RU" sz="4800" dirty="0" smtClean="0"/>
              <a:t>…л…ко</a:t>
            </a:r>
            <a:endParaRPr lang="ru-RU" sz="4800" dirty="0"/>
          </a:p>
        </p:txBody>
      </p:sp>
      <p:pic>
        <p:nvPicPr>
          <p:cNvPr id="39938" name="Picture 2" descr="http://im3-tub-ru.yandex.net/i?id=455134217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96952"/>
            <a:ext cx="2143125" cy="1428750"/>
          </a:xfrm>
          <a:prstGeom prst="rect">
            <a:avLst/>
          </a:prstGeom>
          <a:noFill/>
        </p:spPr>
      </p:pic>
      <p:pic>
        <p:nvPicPr>
          <p:cNvPr id="39940" name="Picture 4" descr="http://img1.liveinternet.ru/images/attach/c/7/94/991/94991129_13022853837013a30d2f5a1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437112"/>
            <a:ext cx="180020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6-tub-ru.yandex.net/i?id=158709666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2664296" cy="38050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Вставь пропущенную букву: </a:t>
            </a:r>
            <a:r>
              <a:rPr lang="ru-RU" sz="4000" dirty="0" smtClean="0">
                <a:solidFill>
                  <a:srgbClr val="FF0000"/>
                </a:solidFill>
              </a:rPr>
              <a:t>А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000" dirty="0" smtClean="0">
                <a:solidFill>
                  <a:srgbClr val="FF0000"/>
                </a:solidFill>
              </a:rPr>
              <a:t> О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</a:t>
            </a:r>
            <a:r>
              <a:rPr lang="ru-RU" sz="4000" dirty="0" smtClean="0"/>
              <a:t>…</a:t>
            </a:r>
            <a:r>
              <a:rPr lang="ru-RU" sz="4000" dirty="0" err="1" smtClean="0"/>
              <a:t>рова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с...бака</a:t>
            </a:r>
            <a:endParaRPr lang="ru-RU" sz="4000" dirty="0"/>
          </a:p>
        </p:txBody>
      </p:sp>
      <p:pic>
        <p:nvPicPr>
          <p:cNvPr id="40964" name="Picture 4" descr="http://im3-tub-ru.yandex.net/i?id=4649903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852936"/>
            <a:ext cx="3179043" cy="279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Вставь пропущенную букву: </a:t>
            </a:r>
            <a:r>
              <a:rPr lang="ru-RU" sz="4000" dirty="0" smtClean="0">
                <a:solidFill>
                  <a:srgbClr val="FF0000"/>
                </a:solidFill>
              </a:rPr>
              <a:t>Е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Уч</a:t>
            </a:r>
            <a:r>
              <a:rPr lang="ru-RU" dirty="0" smtClean="0"/>
              <a:t>…ник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С…</a:t>
            </a:r>
            <a:r>
              <a:rPr lang="ru-RU" dirty="0" err="1" smtClean="0"/>
              <a:t>рень</a:t>
            </a:r>
            <a:endParaRPr lang="ru-RU" dirty="0"/>
          </a:p>
        </p:txBody>
      </p:sp>
      <p:pic>
        <p:nvPicPr>
          <p:cNvPr id="41986" name="Picture 2" descr="http://im7-tub-ru.yandex.net/i?id=388635940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24944"/>
            <a:ext cx="2736304" cy="2436862"/>
          </a:xfrm>
          <a:prstGeom prst="rect">
            <a:avLst/>
          </a:prstGeom>
          <a:noFill/>
        </p:spPr>
      </p:pic>
      <p:pic>
        <p:nvPicPr>
          <p:cNvPr id="41988" name="Picture 4" descr="http://im2-tub-ru.yandex.net/i?id=226755592-5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429000"/>
            <a:ext cx="16954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1-tub-ru.yandex.net/i?id=144843126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2808312" cy="360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Вставь пропущенную букву: </a:t>
            </a:r>
            <a:r>
              <a:rPr lang="ru-RU" sz="4000" dirty="0" smtClean="0">
                <a:solidFill>
                  <a:srgbClr val="FF0000"/>
                </a:solidFill>
              </a:rPr>
              <a:t>Е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</a:t>
            </a:r>
            <a:r>
              <a:rPr lang="ru-RU" sz="4000" dirty="0" smtClean="0"/>
              <a:t>…</a:t>
            </a:r>
            <a:r>
              <a:rPr lang="ru-RU" sz="4000" dirty="0" err="1" smtClean="0"/>
              <a:t>дведь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</a:t>
            </a:r>
            <a:r>
              <a:rPr lang="ru-RU" sz="4000" dirty="0" smtClean="0"/>
              <a:t>…лет</a:t>
            </a:r>
            <a:endParaRPr lang="ru-RU" sz="4000" dirty="0"/>
          </a:p>
        </p:txBody>
      </p:sp>
      <p:pic>
        <p:nvPicPr>
          <p:cNvPr id="43012" name="Picture 4" descr="http://im0-tub-ru.yandex.net/i?id=448004162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24944"/>
            <a:ext cx="20764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Вставь пропущенную букву: </a:t>
            </a:r>
            <a:r>
              <a:rPr lang="ru-RU" sz="4000" dirty="0" smtClean="0">
                <a:solidFill>
                  <a:srgbClr val="FF0000"/>
                </a:solidFill>
              </a:rPr>
              <a:t>А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4000" dirty="0" smtClean="0">
                <a:solidFill>
                  <a:srgbClr val="FF0000"/>
                </a:solidFill>
              </a:rPr>
              <a:t> О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</a:t>
            </a:r>
            <a:r>
              <a:rPr lang="ru-RU" sz="4000" dirty="0" smtClean="0"/>
              <a:t>…</a:t>
            </a:r>
            <a:r>
              <a:rPr lang="ru-RU" sz="4000" dirty="0" err="1" smtClean="0"/>
              <a:t>рона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</a:t>
            </a:r>
            <a:r>
              <a:rPr lang="ru-RU" sz="4000" dirty="0" smtClean="0"/>
              <a:t>…рока</a:t>
            </a:r>
            <a:endParaRPr lang="ru-RU" sz="4000" dirty="0"/>
          </a:p>
        </p:txBody>
      </p:sp>
      <p:pic>
        <p:nvPicPr>
          <p:cNvPr id="44034" name="Picture 2" descr="http://im3-tub-ru.yandex.net/i?id=180141256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2664296" cy="3024336"/>
          </a:xfrm>
          <a:prstGeom prst="rect">
            <a:avLst/>
          </a:prstGeom>
          <a:noFill/>
        </p:spPr>
      </p:pic>
      <p:pic>
        <p:nvPicPr>
          <p:cNvPr id="44038" name="Picture 6" descr="http://im7-tub-ru.yandex.net/i?id=536738555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84984"/>
            <a:ext cx="2451720" cy="279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www.greenmama.ru/dn_images/01/20/41/17/1212311808lynn_lupetti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568952" cy="586700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rgbClr val="0070C0"/>
                </a:solidFill>
              </a:rPr>
              <a:t>До новых встреч!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82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СЛОВАРНЫЕ СЛОВА «Перспективная начальная школа»                    2класс       Составил учитель начальных классов: Сидякина О.В.  </vt:lpstr>
      <vt:lpstr>Вставь пропущенную букву: А или О.</vt:lpstr>
      <vt:lpstr>       Вставь пропущенную букву: А или О.</vt:lpstr>
      <vt:lpstr> Вставь пропущенную букву: А или О.</vt:lpstr>
      <vt:lpstr>Вставь пропущенную букву: А или О.</vt:lpstr>
      <vt:lpstr>Вставь пропущенную букву: Е или И.</vt:lpstr>
      <vt:lpstr>Вставь пропущенную букву: Е или И.</vt:lpstr>
      <vt:lpstr>Вставь пропущенную букву: А или О.</vt:lpstr>
      <vt:lpstr>              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СЛОВАРНЫЕ СЛОВА «Перспективная начальная школа»                    2класс</dc:title>
  <dc:creator>admin</dc:creator>
  <cp:lastModifiedBy>admin</cp:lastModifiedBy>
  <cp:revision>21</cp:revision>
  <dcterms:created xsi:type="dcterms:W3CDTF">2014-01-08T08:55:36Z</dcterms:created>
  <dcterms:modified xsi:type="dcterms:W3CDTF">2014-01-08T10:07:50Z</dcterms:modified>
</cp:coreProperties>
</file>