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1" autoAdjust="0"/>
  </p:normalViewPr>
  <p:slideViewPr>
    <p:cSldViewPr>
      <p:cViewPr>
        <p:scale>
          <a:sx n="100" d="100"/>
          <a:sy n="100" d="100"/>
        </p:scale>
        <p:origin x="-109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258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E7F0A-288E-4433-8FFA-47F488596EB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D8C20-9B5F-4594-BEB7-92F6439D1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8C20-9B5F-4594-BEB7-92F6439D131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1020D8-13F2-44A1-BC03-E6FC170C90A7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7A21CD-3CB1-41D4-9FE6-1EA8D001D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photoshop-ramki.ru/patterns/School/Jpg/School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733256"/>
            <a:ext cx="3456384" cy="1124744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Выполнил учитель начальных классов: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Сидякина Ольга Викторовна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988840"/>
            <a:ext cx="5283819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  <a:latin typeface="Book Antiqua" pitchFamily="18" charset="0"/>
              </a:rPr>
              <a:t>Решаем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  <a:latin typeface="Book Antiqua" pitchFamily="18" charset="0"/>
              </a:rPr>
              <a:t> задачи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нахождение  неизвестного вычитаемого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179512" y="1844824"/>
            <a:ext cx="864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 магазине было 34 банки компота.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Когда несколько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банок продали,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осталось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20 банок.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банок компота продали? </a:t>
            </a:r>
            <a:endParaRPr lang="ru-RU" sz="2000" b="1" dirty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3212976"/>
            <a:ext cx="5040560" cy="28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Было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34 б.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Продали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Осталось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 б.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34-20=14 (б.)-продали.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14 банок.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3-tub-ru.yandex.net/i?id=231437405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37112"/>
            <a:ext cx="3275857" cy="24208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нахождение  неизвестного уменьшаемого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323528" y="1556792"/>
            <a:ext cx="8640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На детской площадке было несколько качелей.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Когда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три качели увезли в ремонт, на площадке осталось 7 качелей.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качелей было на площадке первоначально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2636912"/>
            <a:ext cx="7488832" cy="28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Было – 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везли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Осталось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к.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3+7=10 (к.)-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было на площадке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первоначально.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10 качелей.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4-tub-ru.yandex.net/i?id=132307638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09120"/>
            <a:ext cx="2699792" cy="23488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179512" y="1628800"/>
            <a:ext cx="864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Один мальчик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поймал 12 рыбок,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а другой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8 рыбок.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На 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рыбок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первый мальчик поймал больше второго?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51520" y="2492896"/>
            <a:ext cx="77057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мальчик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 р.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на ?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мальчик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 р.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12-8=4 (р.)-на столько больше у первого мальчика.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Ответ: на 4 рыбки.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разностное сравнение №1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Группа 25"/>
          <p:cNvGrpSpPr>
            <a:grpSpLocks/>
          </p:cNvGrpSpPr>
          <p:nvPr/>
        </p:nvGrpSpPr>
        <p:grpSpPr bwMode="auto">
          <a:xfrm>
            <a:off x="2051720" y="2636912"/>
            <a:ext cx="216024" cy="792088"/>
            <a:chOff x="1907704" y="2777137"/>
            <a:chExt cx="261379" cy="579855"/>
          </a:xfrm>
        </p:grpSpPr>
        <p:sp>
          <p:nvSpPr>
            <p:cNvPr id="7" name="Правая круглая скобка 6"/>
            <p:cNvSpPr/>
            <p:nvPr/>
          </p:nvSpPr>
          <p:spPr>
            <a:xfrm>
              <a:off x="2051963" y="2777137"/>
              <a:ext cx="117120" cy="579855"/>
            </a:xfrm>
            <a:prstGeom prst="rightBracket">
              <a:avLst>
                <a:gd name="adj" fmla="val 83298"/>
              </a:avLst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1907704" y="2777137"/>
              <a:ext cx="157113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1907704" y="3356992"/>
              <a:ext cx="16425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http://www.aqua-mir.info/files/barbus_sumatranskiy/291009/barb_pol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39740"/>
            <a:ext cx="2555776" cy="26182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395536" y="1484784"/>
            <a:ext cx="864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Один арбуз весит 5 кг, а другой 8 кг. На сколько килограммов один арбуз легче другого?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68313" y="2395538"/>
            <a:ext cx="77057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арбуз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 кг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на ?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арбуз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8-5=3(кг)-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а столько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килограммов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первый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арбуз легче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второго.</a:t>
            </a:r>
          </a:p>
          <a:p>
            <a:endParaRPr lang="ru-RU" sz="2000" dirty="0" smtClean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на 3 килограмма.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разностное сравнение №2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Группа 25"/>
          <p:cNvGrpSpPr>
            <a:grpSpLocks/>
          </p:cNvGrpSpPr>
          <p:nvPr/>
        </p:nvGrpSpPr>
        <p:grpSpPr bwMode="auto">
          <a:xfrm>
            <a:off x="1979712" y="2564904"/>
            <a:ext cx="216024" cy="792088"/>
            <a:chOff x="1907704" y="2777137"/>
            <a:chExt cx="261379" cy="579855"/>
          </a:xfrm>
        </p:grpSpPr>
        <p:sp>
          <p:nvSpPr>
            <p:cNvPr id="6" name="Правая круглая скобка 5"/>
            <p:cNvSpPr/>
            <p:nvPr/>
          </p:nvSpPr>
          <p:spPr>
            <a:xfrm>
              <a:off x="2051963" y="2777137"/>
              <a:ext cx="117120" cy="579855"/>
            </a:xfrm>
            <a:prstGeom prst="rightBracket">
              <a:avLst>
                <a:gd name="adj" fmla="val 83298"/>
              </a:avLst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flipH="1">
              <a:off x="1907704" y="2777137"/>
              <a:ext cx="157113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H="1">
              <a:off x="1907704" y="3356992"/>
              <a:ext cx="164255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im4-tub-ru.yandex.net/i?id=188536707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365104"/>
            <a:ext cx="2699793" cy="24928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6-tub-ru.yandex.net/i?id=156180895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712" y="3068960"/>
            <a:ext cx="2011288" cy="34449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7812360" cy="4065315"/>
          </a:xfrm>
        </p:spPr>
        <p:txBody>
          <a:bodyPr>
            <a:normAutofit fontScale="92500" lnSpcReduction="10000"/>
          </a:bodyPr>
          <a:lstStyle/>
          <a:p>
            <a:pPr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ru-RU" dirty="0" smtClean="0"/>
              <a:t>       </a:t>
            </a:r>
            <a:r>
              <a:rPr lang="ru-RU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Простые задачи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ахождение суммы;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числа на несколько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единиц;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уменьшение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числа на несколько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единиц;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ахождение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неизвестного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слагаемого;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ахождение остатка;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ахождение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неизвестного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вычитаемого;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ахождение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неизвестного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уменьшаемого;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азностное сравнение;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defRPr/>
            </a:pPr>
            <a:endParaRPr lang="ru-RU" dirty="0" smtClean="0">
              <a:ea typeface="DejaVu Serif" pitchFamily="18" charset="0"/>
              <a:cs typeface="DejaVu Serif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208912" cy="4464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Даша купила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5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тетрадей,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Коля купил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тетради.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Сколько всего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тетрадей купили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дети? </a:t>
            </a:r>
          </a:p>
          <a:p>
            <a:pPr>
              <a:buNone/>
            </a:pPr>
            <a:r>
              <a:rPr lang="ru-RU" sz="2000" dirty="0" smtClean="0">
                <a:latin typeface="DejaVu Serif" pitchFamily="18" charset="0"/>
                <a:ea typeface="DejaVu Serif" pitchFamily="18" charset="0"/>
                <a:cs typeface="DejaVu Sans" pitchFamily="34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DejaVu Serif" pitchFamily="18" charset="0"/>
                <a:ea typeface="DejaVu Serif" pitchFamily="18" charset="0"/>
                <a:cs typeface="DejaVu Sans" pitchFamily="34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Даша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т.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Решенние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+ 4 = 9 (т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.)-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 всего тетрадей купили дети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9 тетрадей.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1048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sz="2400" dirty="0" smtClean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5024" cy="103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 на нахождение суммы №1:</a:t>
            </a: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1763688" y="2780928"/>
            <a:ext cx="288032" cy="1080120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6" name="Picture 2" descr="http://im3-tub-ru.yandex.net/i?id=262355842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42097">
            <a:off x="7189441" y="4314278"/>
            <a:ext cx="1666169" cy="2065499"/>
          </a:xfrm>
          <a:prstGeom prst="rect">
            <a:avLst/>
          </a:prstGeom>
          <a:noFill/>
        </p:spPr>
      </p:pic>
      <p:pic>
        <p:nvPicPr>
          <p:cNvPr id="16" name="Picture 2" descr="http://im3-tub-ru.yandex.net/i?id=262355842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42097">
            <a:off x="6642505" y="4494695"/>
            <a:ext cx="1666169" cy="20654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4025" y="2359025"/>
            <a:ext cx="77041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Было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Приехало – 5 г.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Стало – ? г.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95536" y="4149080"/>
            <a:ext cx="403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+ 5 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67544" y="4941168"/>
            <a:ext cx="548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грузовиков.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260648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Задачи на нахождение суммы №2: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251520" y="1412776"/>
            <a:ext cx="8640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На стоянке было </a:t>
            </a:r>
            <a:r>
              <a:rPr lang="ru-RU" sz="24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10 </a:t>
            </a:r>
            <a:r>
              <a:rPr lang="ru-RU" sz="24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грузовика. Вечером приехало ещё 5 грузовиков Сколько всего грузовиков на стоянке?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437112"/>
            <a:ext cx="2996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грузовиков всего на стоянке.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http://im6-tub-ru.yandex.net/i?id=421193346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3560" y="4205114"/>
            <a:ext cx="3960440" cy="26528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У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Веры 27 фантиков,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а у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Лены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10 фантиков больше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. Сколько фантиков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у Лены ?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4572000" cy="1421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У Веры -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27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ф.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У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Лены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м.,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10 ф.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933056"/>
            <a:ext cx="29625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.)- у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 Лены.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37 фантиков.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увеличение числа на несколько единиц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2051721" y="2348880"/>
            <a:ext cx="1152128" cy="600646"/>
            <a:chOff x="1979712" y="2708920"/>
            <a:chExt cx="1588821" cy="52775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568533" y="2708920"/>
              <a:ext cx="0" cy="527752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1979712" y="2708920"/>
              <a:ext cx="158406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18" name="Picture 2" descr="http://www.izsunduka.ru/cat116/images/IS4994dbacb2b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584" y="3761656"/>
            <a:ext cx="3744416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 первой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корзине лежало 25 яблок ,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а во второй на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4 яблока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меньше. 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яблок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во второй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корзине? </a:t>
            </a:r>
            <a:endParaRPr lang="ru-RU" sz="2000" b="1" dirty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780928"/>
            <a:ext cx="4572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I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корзине.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II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корзине.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?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05064"/>
            <a:ext cx="41002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21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.)-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во второй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корзине.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869160"/>
            <a:ext cx="207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</a:t>
            </a:r>
            <a:r>
              <a:rPr lang="ru-RU" dirty="0" smtClean="0"/>
              <a:t>:</a:t>
            </a:r>
            <a:r>
              <a:rPr lang="ru-RU" dirty="0" smtClean="0"/>
              <a:t> </a:t>
            </a:r>
            <a:r>
              <a:rPr lang="ru-RU" dirty="0" smtClean="0"/>
              <a:t>21 яблоко.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уменьшение числа на несколько единиц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Группа 13"/>
          <p:cNvGrpSpPr>
            <a:grpSpLocks/>
          </p:cNvGrpSpPr>
          <p:nvPr/>
        </p:nvGrpSpPr>
        <p:grpSpPr bwMode="auto">
          <a:xfrm>
            <a:off x="2915817" y="3068960"/>
            <a:ext cx="1224136" cy="527050"/>
            <a:chOff x="2475004" y="2736320"/>
            <a:chExt cx="1520932" cy="52775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995936" y="2736320"/>
              <a:ext cx="0" cy="527752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2475004" y="2747448"/>
              <a:ext cx="1520932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194" name="Picture 2" descr="http://im5-tub-ru.yandex.net/i?id=324949666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501008"/>
            <a:ext cx="2411760" cy="33569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7281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У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Тани было всего 18 конфет. 8 шоколадных конфет и несколько леденцов.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 леденцов у Тани? </a:t>
            </a:r>
            <a:endParaRPr lang="ru-RU" sz="2000" b="1" dirty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7089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Шоколадные -8 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18 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Леденцы -? 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33056"/>
            <a:ext cx="38601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(к.)-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 леденцов у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Тани.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229200"/>
            <a:ext cx="21001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10 конфет.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нахождение неизвестного слагаемого №1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267744" y="2708920"/>
            <a:ext cx="288032" cy="864096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0" name="Picture 2" descr="http://im5-tub-ru.yandex.net/i?id=214073477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93096"/>
            <a:ext cx="2411760" cy="25649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нахождение  слагаемого №2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251520" y="1844824"/>
            <a:ext cx="864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 автобусе ехали 9 пассажиров. На остановке зашли ещё несколько пассажиров и их стало 15. Сколько пассажиров зашли на остановке?</a:t>
            </a:r>
            <a:endParaRPr lang="ru-RU" sz="2000" b="1" dirty="0">
              <a:latin typeface="Times New Roman" pitchFamily="18" charset="0"/>
              <a:ea typeface="DejaVu Serif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2129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Было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п..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Зашли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Стало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п..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97152"/>
            <a:ext cx="36679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15-9=6 (п.)- </a:t>
            </a:r>
            <a:r>
              <a:rPr lang="ru-RU" sz="2000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зашли на остановке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3850" y="5618163"/>
            <a:ext cx="57388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6 пассажиров.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opt.magictoyz.ru/image/cache/data/shop/products/BATTAT/68632-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365104"/>
            <a:ext cx="2987824" cy="24928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332656"/>
            <a:ext cx="8665024" cy="103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на нахождение  остатка</a:t>
            </a: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107504" y="1844824"/>
            <a:ext cx="8640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ветке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сидели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9 синиц 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5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синиц улетело.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Сколько </a:t>
            </a:r>
            <a:r>
              <a:rPr lang="ru-RU" sz="2000" b="1" dirty="0" smtClean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синиц </a:t>
            </a:r>
            <a:r>
              <a:rPr lang="ru-RU" sz="2000" b="1" dirty="0">
                <a:latin typeface="Times New Roman" pitchFamily="18" charset="0"/>
                <a:ea typeface="DejaVu Serif" pitchFamily="18" charset="0"/>
                <a:cs typeface="Times New Roman" pitchFamily="18" charset="0"/>
              </a:rPr>
              <a:t>осталось?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2564904"/>
            <a:ext cx="7705725" cy="326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Было – 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Улетели – 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Осталось – 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9-5=4 (с.)- осталось.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4 синицы.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mg0.liveinternet.ru/images/attach/c/4/80/709/80709000_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040"/>
            <a:ext cx="2627784" cy="30689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284</TotalTime>
  <Words>647</Words>
  <Application>Microsoft Office PowerPoint</Application>
  <PresentationFormat>Экран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  <vt:variant>
        <vt:lpstr>Произвольные показы</vt:lpstr>
      </vt:variant>
      <vt:variant>
        <vt:i4>1</vt:i4>
      </vt:variant>
    </vt:vector>
  </HeadingPairs>
  <TitlesOfParts>
    <vt:vector size="15" baseType="lpstr">
      <vt:lpstr>Трек</vt:lpstr>
      <vt:lpstr>Слайд 1</vt:lpstr>
      <vt:lpstr>Содержание</vt:lpstr>
      <vt:lpstr>Задачи на нахождение суммы №1: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Произвольный показ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40</cp:revision>
  <dcterms:created xsi:type="dcterms:W3CDTF">2013-11-30T19:01:59Z</dcterms:created>
  <dcterms:modified xsi:type="dcterms:W3CDTF">2013-12-02T01:23:54Z</dcterms:modified>
</cp:coreProperties>
</file>