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CAFEE-4EBC-4C28-9118-005A29CDDBE3}" type="datetimeFigureOut">
              <a:rPr lang="en-US" smtClean="0"/>
              <a:t>4/4/2008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65D2D-CFE2-45A9-AA37-BA9B2F1A13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 descr="img307.jpg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 rot="16200000">
            <a:off x="2113242" y="-858154"/>
            <a:ext cx="4786346" cy="87886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308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rcRect b="947"/>
          <a:stretch>
            <a:fillRect/>
          </a:stretch>
        </p:blipFill>
        <p:spPr>
          <a:xfrm rot="10800000">
            <a:off x="2428860" y="142852"/>
            <a:ext cx="3490238" cy="649678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309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20000"/>
          </a:blip>
          <a:srcRect l="3218" t="6194" r="3447" b="1379"/>
          <a:stretch>
            <a:fillRect/>
          </a:stretch>
        </p:blipFill>
        <p:spPr>
          <a:xfrm rot="10800000">
            <a:off x="571472" y="1214422"/>
            <a:ext cx="8286808" cy="478634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Антоха</dc:creator>
  <cp:lastModifiedBy>Антоха</cp:lastModifiedBy>
  <cp:revision>1</cp:revision>
  <dcterms:created xsi:type="dcterms:W3CDTF">2008-04-04T14:50:44Z</dcterms:created>
  <dcterms:modified xsi:type="dcterms:W3CDTF">2008-04-04T14:54:40Z</dcterms:modified>
</cp:coreProperties>
</file>