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9" r:id="rId2"/>
    <p:sldId id="257" r:id="rId3"/>
    <p:sldId id="258" r:id="rId4"/>
    <p:sldId id="280" r:id="rId5"/>
    <p:sldId id="264" r:id="rId6"/>
    <p:sldId id="265" r:id="rId7"/>
    <p:sldId id="266" r:id="rId8"/>
    <p:sldId id="281" r:id="rId9"/>
    <p:sldId id="269" r:id="rId10"/>
    <p:sldId id="275" r:id="rId11"/>
    <p:sldId id="282" r:id="rId12"/>
    <p:sldId id="283" r:id="rId13"/>
    <p:sldId id="276" r:id="rId14"/>
    <p:sldId id="27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F22"/>
    <a:srgbClr val="51C0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30F7B-3B86-4D2C-8706-6714EDB725AA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5421B-65E8-4F64-8375-9C40D65E0D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8D8DD-8C85-4BFD-8EA7-8998E6756AC6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C7C7F-2FAF-4042-ADA9-DC3858669A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7316-EA37-4198-919A-94D3D71CBA42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16B0-D00B-42DD-B8F4-763900F513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259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EB5C1-E8D8-458A-A3D5-AE6F12B14A16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E44D-4937-40EC-BD2F-23C1D2551F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F3B8A-405E-4683-A1D5-5AF698B2145E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EE660-C678-47C8-9398-C4D9B79F71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6BD91-ACC3-499C-84BA-571E446FDCCC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1C41-F65C-4445-87B3-184621356E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CB3B-ADC8-4E5D-8D5A-DCD95670A746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AEEEA-F25A-42C4-8F61-E93941DC4F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868C-F802-4D18-A40B-552DB1F9003E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97CA-5C3C-42A9-8D5C-9E2ABC6514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BB4C-DB15-4E52-A839-32AF42F4FC40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8D079-B07B-4954-8E1B-69D85E1E46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278C4-CD32-4753-B55C-85D9B7665A5B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55666-1F1C-4C20-9328-EE7818E519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CF14B-AF69-46AA-AEA3-F921A6450B30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A777E-13BF-4046-852B-047EC3EC7D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B3887-600C-437D-81C2-18AA1A07B8F2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4D1E-CB57-475C-8C83-AC0C3FDC47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2C95-F7A9-4433-B16B-6265D53DC963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04B63-5DA9-46A6-BE69-AA36A3C6D9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9B418B-FBE4-4FC7-BD20-96167C70E5B0}" type="datetimeFigureOut">
              <a:rPr lang="ru-RU"/>
              <a:pPr>
                <a:defRPr/>
              </a:pPr>
              <a:t>16.07.2010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B04CBB-517E-4682-BCB7-502F627D06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28" r:id="rId4"/>
    <p:sldLayoutId id="2147483736" r:id="rId5"/>
    <p:sldLayoutId id="2147483729" r:id="rId6"/>
    <p:sldLayoutId id="2147483737" r:id="rId7"/>
    <p:sldLayoutId id="2147483738" r:id="rId8"/>
    <p:sldLayoutId id="2147483739" r:id="rId9"/>
    <p:sldLayoutId id="2147483730" r:id="rId10"/>
    <p:sldLayoutId id="2147483740" r:id="rId11"/>
    <p:sldLayoutId id="2147483731" r:id="rId12"/>
    <p:sldLayoutId id="214748373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МЕХАНИЧЕСКОЕ ДВИЖЕНИЕ</a:t>
            </a:r>
            <a:endParaRPr lang="ru-RU" sz="4000" b="1" dirty="0"/>
          </a:p>
        </p:txBody>
      </p:sp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71612"/>
            <a:ext cx="6286500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5786446" cy="5715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процессе  движения материальная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точка занимает различные положения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пространстве относительно тела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отсчёта.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 этом движущаяся точка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«описывает» в пространстве какую-то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линию. Иногда эта линия видна.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Часто траектория – невидимая линия.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Траекторией движения тела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(материальной точки)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называется линия в пространстве,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 которой движется это тело.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Траектория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142984"/>
            <a:ext cx="3314700" cy="2381250"/>
          </a:xfrm>
          <a:prstGeom prst="rect">
            <a:avLst/>
          </a:prstGeom>
        </p:spPr>
      </p:pic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4000504"/>
            <a:ext cx="3293743" cy="2166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357298"/>
            <a:ext cx="8553480" cy="1285884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Траектория может быть прямой и кривой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линией.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Соответственно форме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траектории движение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бывает </a:t>
            </a:r>
            <a:r>
              <a:rPr lang="ru-RU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прямолинейным</a:t>
            </a:r>
            <a:r>
              <a:rPr lang="en-US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или </a:t>
            </a:r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криволинейным.</a:t>
            </a:r>
          </a:p>
          <a:p>
            <a:endParaRPr lang="ru-RU" sz="2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Траектория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12000"/>
            <a:ext cx="4124324" cy="4579950"/>
          </a:xfrm>
        </p:spPr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Длина траектории или пройденной части траектории, которую описывает материальная точка за данный промежуток времени, называется путём.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2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ТРАЕКТОРИЯ, ПУТЬ И ПЕРЕМЕЩЕНИЕ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500562" y="1512000"/>
            <a:ext cx="4124324" cy="55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Путь обозначается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572000" y="3286124"/>
            <a:ext cx="412432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Единица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измерения пути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- 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710" y="1428736"/>
            <a:ext cx="500066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72066" y="4071942"/>
            <a:ext cx="500066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м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285720" y="1196975"/>
            <a:ext cx="5357843" cy="56610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Человеку в различных сферах деятельности приходится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рассчитывать,где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будет находиться движущееся тело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в заданный момент времени.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Часто, даже если мы знаем путь,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не можем решить задачу.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Например.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Задание во время турпохода (рис. 1):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«Дойди до перекрёстка и пройди ещё 5 км, там мы встретимся ». Легко выполнить?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ru-RU" sz="1700" dirty="0" smtClean="0">
              <a:latin typeface="Book Antiqua" pitchFamily="18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ru-RU" sz="1700" dirty="0" smtClean="0">
              <a:latin typeface="Book Antiqua" pitchFamily="18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ru-RU" sz="2000" dirty="0" smtClean="0">
              <a:latin typeface="Book Antiqua" pitchFamily="18" charset="0"/>
            </a:endParaRPr>
          </a:p>
        </p:txBody>
      </p:sp>
      <p:pic>
        <p:nvPicPr>
          <p:cNvPr id="5" name="Содержимое 4" descr="berezi_kras_vostl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643570" y="1214422"/>
            <a:ext cx="3286125" cy="2463800"/>
          </a:xfrm>
        </p:spPr>
      </p:pic>
      <p:pic>
        <p:nvPicPr>
          <p:cNvPr id="6" name="Рисунок 5" descr="perekrestok_vost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214818"/>
            <a:ext cx="3214688" cy="241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86446" y="3643314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latin typeface="Book Antiqua" pitchFamily="18" charset="0"/>
              </a:rPr>
              <a:t>Рис. 1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57752" y="6215082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latin typeface="Book Antiqua" pitchFamily="18" charset="0"/>
              </a:rPr>
              <a:t>Рис. 2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8572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ТРАЕКТОРИЯ, ПУТЬ И ПЕРЕМЕЩЕНИЕ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4338638" cy="4525962"/>
          </a:xfrm>
        </p:spPr>
        <p:txBody>
          <a:bodyPr/>
          <a:lstStyle/>
          <a:p>
            <a:r>
              <a:rPr lang="ru-RU" dirty="0" smtClean="0"/>
              <a:t>Выписать из</a:t>
            </a:r>
          </a:p>
          <a:p>
            <a:pPr>
              <a:buNone/>
            </a:pPr>
            <a:r>
              <a:rPr lang="ru-RU" dirty="0" smtClean="0"/>
              <a:t>учебника определение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равномерного и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неравномерного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движения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РАВНОМЕРНОЕ И НЕРАВНОМЕРНОЕ ДВИЖЕНИЕ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428736"/>
            <a:ext cx="24003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9144000" cy="607218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Познакомимся</a:t>
            </a:r>
          </a:p>
          <a:p>
            <a:pPr algn="ctr"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одним из разделов физики – механика.</a:t>
            </a:r>
          </a:p>
          <a:p>
            <a:pPr algn="ctr"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Механика изучает простейшую форму движения материи – механическое движение.</a:t>
            </a:r>
          </a:p>
          <a:p>
            <a:pPr algn="ctr">
              <a:buFont typeface="Wingdings 2" pitchFamily="18" charset="2"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Механическим движением называется изменение с течением времени положения тела в пространстве относительно других тел.</a:t>
            </a:r>
          </a:p>
          <a:p>
            <a:pPr algn="ctr">
              <a:buFont typeface="Wingdings 2" pitchFamily="18" charset="2"/>
              <a:buNone/>
            </a:pPr>
            <a:endParaRPr lang="ru-RU" sz="2400" b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МЕХАНИЧЕСКОЕ ДВИЖЕНИЕ</a:t>
            </a:r>
            <a:endParaRPr lang="ru-RU" sz="4000" b="1" dirty="0"/>
          </a:p>
        </p:txBody>
      </p:sp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643446"/>
            <a:ext cx="1285884" cy="1607355"/>
          </a:xfrm>
          <a:prstGeom prst="rect">
            <a:avLst/>
          </a:prstGeom>
        </p:spPr>
      </p:pic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4643446"/>
            <a:ext cx="2152650" cy="1619250"/>
          </a:xfrm>
          <a:prstGeom prst="rect">
            <a:avLst/>
          </a:prstGeom>
        </p:spPr>
      </p:pic>
      <p:pic>
        <p:nvPicPr>
          <p:cNvPr id="10" name="Рисунок 9" descr="Рисунок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4643446"/>
            <a:ext cx="129540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3857620" y="1643050"/>
            <a:ext cx="5286380" cy="52149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dirty="0" smtClean="0">
                <a:latin typeface="Georgia" pitchFamily="18" charset="0"/>
              </a:rPr>
              <a:t>    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Основные законы классической механики были открыты в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XVII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веке  английским учёным Исааком Ньютоном.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МЕХАНИЧЕСКОЕ ДВИЖЕНИЕ</a:t>
            </a:r>
            <a:endParaRPr lang="ru-RU" sz="4000" b="1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714488"/>
            <a:ext cx="1943100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4163"/>
            <a:ext cx="8929718" cy="3660787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Изучить движение тела – значит определить, как изменяется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его положение с течением времени.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Если это известно, можно узнать положение тела в любой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момент времени.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С учётом этого можно сформулировать основную задачу механики: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МЕХАНИЧЕСКОЕ ДВИЖЕНИЕ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429132"/>
            <a:ext cx="55007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Основная задача механики состоит в том, чтобы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</a:t>
            </a:r>
            <a:r>
              <a:rPr lang="ru-RU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определить </a:t>
            </a:r>
            <a:r>
              <a:rPr lang="ru-RU" sz="2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положение тела в любой момент времени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8" name="Рисунок 7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4429132"/>
            <a:ext cx="20574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429684" cy="1285884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sz="2000" dirty="0" smtClean="0">
              <a:latin typeface="Georgia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Определение положения и описание движения материальных тел зависят от  выбора тела отсчёта.</a:t>
            </a:r>
          </a:p>
          <a:p>
            <a:pPr algn="ctr">
              <a:buFont typeface="Wingdings 2" pitchFamily="18" charset="2"/>
              <a:buNone/>
            </a:pPr>
            <a:endParaRPr lang="ru-RU" sz="2400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ТЕЛО ОТСЧЕТА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3248"/>
            <a:ext cx="3048000" cy="2381250"/>
          </a:xfrm>
          <a:prstGeom prst="rect">
            <a:avLst/>
          </a:prstGeom>
        </p:spPr>
      </p:pic>
      <p:pic>
        <p:nvPicPr>
          <p:cNvPr id="11" name="Рисунок 10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3143248"/>
            <a:ext cx="3048000" cy="2381250"/>
          </a:xfrm>
          <a:prstGeom prst="rect">
            <a:avLst/>
          </a:prstGeom>
        </p:spPr>
      </p:pic>
      <p:pic>
        <p:nvPicPr>
          <p:cNvPr id="12" name="Рисунок 11" descr="Рисунок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6475" y="3143248"/>
            <a:ext cx="3057525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ТЕЛО ОТСЧЕТА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714488"/>
            <a:ext cx="6105525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ТЕЛО ОТСЧЕТА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643050"/>
            <a:ext cx="6115050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624918" cy="47244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Чтобы определять изменение положения тела в</a:t>
            </a:r>
          </a:p>
          <a:p>
            <a:pPr>
              <a:buNone/>
            </a:pPr>
            <a:r>
              <a:rPr lang="ru-RU" dirty="0" smtClean="0"/>
              <a:t>пространстве, нужно, прежде всего, уметь определять</a:t>
            </a:r>
          </a:p>
          <a:p>
            <a:pPr>
              <a:buNone/>
            </a:pPr>
            <a:r>
              <a:rPr lang="ru-RU" dirty="0" smtClean="0"/>
              <a:t>это положение. </a:t>
            </a:r>
          </a:p>
          <a:p>
            <a:pPr>
              <a:buNone/>
            </a:pPr>
            <a:r>
              <a:rPr lang="ru-RU" dirty="0" smtClean="0"/>
              <a:t>Но при этом возникают некоторые затруднения,</a:t>
            </a:r>
          </a:p>
          <a:p>
            <a:pPr>
              <a:buNone/>
            </a:pPr>
            <a:r>
              <a:rPr lang="ru-RU" dirty="0" smtClean="0"/>
              <a:t>связанные с тем, что тело имеет размеры. </a:t>
            </a:r>
          </a:p>
          <a:p>
            <a:pPr>
              <a:buNone/>
            </a:pPr>
            <a:r>
              <a:rPr lang="ru-RU" dirty="0" smtClean="0"/>
              <a:t>К счастью, при решении многих задач размерами</a:t>
            </a:r>
          </a:p>
          <a:p>
            <a:pPr>
              <a:buNone/>
            </a:pPr>
            <a:r>
              <a:rPr lang="ru-RU" dirty="0" smtClean="0"/>
              <a:t>тела можно пренебречь, рассматривая тело как одну</a:t>
            </a:r>
          </a:p>
          <a:p>
            <a:pPr>
              <a:buNone/>
            </a:pPr>
            <a:r>
              <a:rPr lang="ru-RU" dirty="0" smtClean="0"/>
              <a:t>точку. При этом описание движения тела намного</a:t>
            </a:r>
          </a:p>
          <a:p>
            <a:pPr>
              <a:buNone/>
            </a:pPr>
            <a:r>
              <a:rPr lang="ru-RU" dirty="0" smtClean="0"/>
              <a:t>упрощается.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МАТЕРИАЛЬНАЯ ТОЧКА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4214842" cy="1714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ru-RU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Тело, размерами которого в данной задаче можно пренебречь, называется материальной точкой.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285720" y="5715016"/>
            <a:ext cx="42862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Georgia" pitchFamily="18" charset="0"/>
              </a:rPr>
              <a:t>Автомобиль, находящийся далеко от шлагбаума </a:t>
            </a:r>
            <a:r>
              <a:rPr lang="ru-RU" dirty="0" smtClean="0">
                <a:latin typeface="Georgia" pitchFamily="18" charset="0"/>
              </a:rPr>
              <a:t> можно </a:t>
            </a:r>
            <a:r>
              <a:rPr lang="ru-RU" dirty="0">
                <a:latin typeface="Georgia" pitchFamily="18" charset="0"/>
              </a:rPr>
              <a:t>считать материальной точкой.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4786314" y="5715016"/>
            <a:ext cx="41434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Georgia" pitchFamily="18" charset="0"/>
              </a:rPr>
              <a:t>Автомобиль вблизи шлагбаума</a:t>
            </a:r>
          </a:p>
          <a:p>
            <a:r>
              <a:rPr lang="ru-RU" dirty="0">
                <a:latin typeface="Georgia" pitchFamily="18" charset="0"/>
              </a:rPr>
              <a:t> нельзя считать материальной точкой.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42860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МАТЕРИАЛЬНАЯ ТОЧКА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4429124" y="1285860"/>
            <a:ext cx="49291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Можно или нельзя считать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тело материальной точкой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зависит не от размеров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тела,а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от поставленной задачи.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1" name="Рисунок 10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429000"/>
            <a:ext cx="2828925" cy="1905000"/>
          </a:xfrm>
          <a:prstGeom prst="rect">
            <a:avLst/>
          </a:prstGeom>
        </p:spPr>
      </p:pic>
      <p:pic>
        <p:nvPicPr>
          <p:cNvPr id="13" name="Рисунок 12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429000"/>
            <a:ext cx="28194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713</TotalTime>
  <Words>434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МЕХАНИЧЕСКОЕ ДВИЖЕНИЕ</vt:lpstr>
      <vt:lpstr>МЕХАНИЧЕСКОЕ ДВИЖЕНИЕ</vt:lpstr>
      <vt:lpstr>МЕХАНИЧЕСКОЕ ДВИЖЕНИЕ</vt:lpstr>
      <vt:lpstr>МЕХАНИЧЕСКОЕ ДВИЖЕНИЕ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Amaltreja</dc:creator>
  <cp:lastModifiedBy>Валентин</cp:lastModifiedBy>
  <cp:revision>79</cp:revision>
  <dcterms:created xsi:type="dcterms:W3CDTF">2008-07-03T08:23:01Z</dcterms:created>
  <dcterms:modified xsi:type="dcterms:W3CDTF">2010-07-16T09:49:35Z</dcterms:modified>
</cp:coreProperties>
</file>