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1" r:id="rId5"/>
    <p:sldId id="262" r:id="rId6"/>
    <p:sldId id="259" r:id="rId7"/>
    <p:sldId id="261" r:id="rId8"/>
    <p:sldId id="260" r:id="rId9"/>
    <p:sldId id="270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99CC00"/>
    <a:srgbClr val="00FF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60"/>
  </p:normalViewPr>
  <p:slideViewPr>
    <p:cSldViewPr>
      <p:cViewPr varScale="1">
        <p:scale>
          <a:sx n="100" d="100"/>
          <a:sy n="100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C6248D-6800-469A-9D8D-92C937AE06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C2B51-2634-4754-9F17-4E42231EBF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F33E0-B5D9-44D3-959F-0F33768282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53931-05F7-45C1-A9D1-613811031F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F0C8F-E34C-46DA-8947-DF1643B22B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212F0-E8E7-478B-AF46-C1C2E5C862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63F15-52C2-4B6E-AEF8-6B5957EEAD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272DA-4A88-41EA-91E4-7C2EBC481D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5C993-3992-42F6-B929-3CB58519CF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F9726-90FE-45C4-9E96-33E32D8A13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F0217-BB1B-469B-8F9C-73F99DC0C1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>
                  <a:alpha val="3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rgbClr val="99CC00">
                  <a:alpha val="39999"/>
                </a:srgbClr>
              </a:gs>
              <a:gs pos="100000">
                <a:srgbClr val="CCFF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32053DA2-DF24-428A-B60D-29C9C5F4FF3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428604"/>
            <a:ext cx="7772400" cy="1643073"/>
          </a:xfrm>
        </p:spPr>
        <p:txBody>
          <a:bodyPr/>
          <a:lstStyle/>
          <a:p>
            <a:r>
              <a:rPr lang="ru-RU" dirty="0" smtClean="0"/>
              <a:t>Радон – друг или враг?</a:t>
            </a:r>
            <a:endParaRPr lang="ru-RU" dirty="0"/>
          </a:p>
        </p:txBody>
      </p:sp>
      <p:pic>
        <p:nvPicPr>
          <p:cNvPr id="6" name="Picture 2" descr="C:\Documents and Settings\Logo\Рабочий стол\Радон\052008700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437946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57786" y="648866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Сигаева</a:t>
            </a:r>
            <a:r>
              <a:rPr lang="ru-RU" dirty="0" smtClean="0">
                <a:solidFill>
                  <a:schemeClr val="bg1"/>
                </a:solidFill>
              </a:rPr>
              <a:t> В.В., учитель физики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Радоновые ванны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174" y="1428736"/>
            <a:ext cx="3451824" cy="5174035"/>
          </a:xfrm>
        </p:spPr>
      </p:pic>
    </p:spTree>
    <p:extLst>
      <p:ext uri="{BB962C8B-B14F-4D97-AF65-F5344CB8AC3E}">
        <p14:creationId xmlns:p14="http://schemas.microsoft.com/office/powerpoint/2010/main" xmlns="" val="3508775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Радон используют для лечения заболеваний: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1)Центральной нервной системы</a:t>
            </a:r>
          </a:p>
          <a:p>
            <a:r>
              <a:rPr lang="ru-RU" dirty="0" smtClean="0"/>
              <a:t>2)Опорно-двигательного аппарата </a:t>
            </a:r>
          </a:p>
          <a:p>
            <a:r>
              <a:rPr lang="ru-RU" dirty="0" smtClean="0"/>
              <a:t>3)Половых органов</a:t>
            </a:r>
          </a:p>
          <a:p>
            <a:r>
              <a:rPr lang="ru-RU" dirty="0" smtClean="0"/>
              <a:t>4)Сердечно - сосудистой системы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044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Прибор для измерения объемной активности радона РРА-01М-03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71604" y="2214554"/>
            <a:ext cx="7115196" cy="41434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gshr\Desktop\IMG_3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7072362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840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Logo\Рабочий стол\Радон\53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71474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C:\Documents and Settings\Logo\Рабочий стол\Радон\Radon_Element_d2x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714620"/>
            <a:ext cx="4654783" cy="36688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407194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Эрнест Резерфорд (1871-1937гг.)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Logo\Рабочий стол\Радон\img00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175687" cy="5715040"/>
          </a:xfrm>
          <a:prstGeom prst="rect">
            <a:avLst/>
          </a:prstGeom>
          <a:noFill/>
        </p:spPr>
      </p:pic>
      <p:pic>
        <p:nvPicPr>
          <p:cNvPr id="8" name="Picture 3" descr="C:\Documents and Settings\Logo\Рабочий стол\Радон\img005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70"/>
            <a:ext cx="4143372" cy="57150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42852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/>
              <a:t>Процесс образования изотопов радона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радона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00372"/>
            <a:ext cx="4963677" cy="3643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6" y="1214422"/>
            <a:ext cx="5143504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59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429684" cy="4954591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1. Геологической обстановки - так граниты и уголь, в которых много урана, являются активными источниками радона, в тоже время над поверхностью морей радона мало. Перед землетрясениями наблюдается повышение концентрации радона в воздухе, благодаря более активному обмену воздуха в грунте ввиду роста микросейсмической активности;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2. От погоды (во время дождя микротрещины, по которым радон поступает из почвы, заполняются водой. Снежный покров также препятствует доступу радона в воздух).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Концентрация радона в воздухе зависит в первую очередь от: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00108"/>
          </a:xfrm>
        </p:spPr>
        <p:txBody>
          <a:bodyPr/>
          <a:lstStyle/>
          <a:p>
            <a:r>
              <a:rPr lang="ru-RU" dirty="0" smtClean="0"/>
              <a:t>Поступление радона в дом</a:t>
            </a:r>
            <a:endParaRPr lang="ru-RU" dirty="0"/>
          </a:p>
        </p:txBody>
      </p:sp>
      <p:pic>
        <p:nvPicPr>
          <p:cNvPr id="7" name="Picture 2" descr="C:\Documents and Settings\Logo\Рабочий стол\Радон\img014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143668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Logo\Рабочий стол\Радон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818"/>
          <a:stretch>
            <a:fillRect/>
          </a:stretch>
        </p:blipFill>
        <p:spPr bwMode="auto">
          <a:xfrm>
            <a:off x="428596" y="1142984"/>
            <a:ext cx="8257499" cy="5475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01154" cy="785818"/>
          </a:xfrm>
        </p:spPr>
        <p:txBody>
          <a:bodyPr/>
          <a:lstStyle/>
          <a:p>
            <a:r>
              <a:rPr lang="ru-RU" sz="3600" dirty="0" smtClean="0"/>
              <a:t>Концентрация радона в помещениях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9"/>
            <a:ext cx="8643998" cy="642941"/>
          </a:xfrm>
        </p:spPr>
        <p:txBody>
          <a:bodyPr/>
          <a:lstStyle/>
          <a:p>
            <a:r>
              <a:rPr lang="ru-RU" dirty="0" smtClean="0"/>
              <a:t>Доза внутреннего облучения </a:t>
            </a:r>
            <a:endParaRPr lang="ru-RU" dirty="0"/>
          </a:p>
        </p:txBody>
      </p:sp>
      <p:pic>
        <p:nvPicPr>
          <p:cNvPr id="4" name="Picture 3" descr="C:\Documents and Settings\Logo\Рабочий стол\Радон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143" b="8714"/>
          <a:stretch>
            <a:fillRect/>
          </a:stretch>
        </p:blipFill>
        <p:spPr bwMode="auto">
          <a:xfrm>
            <a:off x="428596" y="1142984"/>
            <a:ext cx="8286808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санатории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285860"/>
            <a:ext cx="4752528" cy="35719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1140" y="3143248"/>
            <a:ext cx="4682860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6837213"/>
      </p:ext>
    </p:extLst>
  </p:cSld>
  <p:clrMapOvr>
    <a:masterClrMapping/>
  </p:clrMapOvr>
</p:sld>
</file>

<file path=ppt/theme/theme1.xml><?xml version="1.0" encoding="utf-8"?>
<a:theme xmlns:a="http://schemas.openxmlformats.org/drawingml/2006/main" name="7_Jungle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149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7_Jungles</vt:lpstr>
      <vt:lpstr>Радон – друг или враг?</vt:lpstr>
      <vt:lpstr>Слайд 2</vt:lpstr>
      <vt:lpstr>Слайд 3</vt:lpstr>
      <vt:lpstr>Источники радона</vt:lpstr>
      <vt:lpstr>Концентрация радона в воздухе зависит в первую очередь от:</vt:lpstr>
      <vt:lpstr>Поступление радона в дом</vt:lpstr>
      <vt:lpstr>Концентрация радона в помещениях</vt:lpstr>
      <vt:lpstr>Доза внутреннего облучения </vt:lpstr>
      <vt:lpstr>санатории</vt:lpstr>
      <vt:lpstr>Радоновые ванны</vt:lpstr>
      <vt:lpstr>Радон используют для лечения заболеваний:</vt:lpstr>
      <vt:lpstr>Прибор для измерения объемной активности радона РРА-01М-03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радиационного фона Земли и его влияние на организм человека</dc:title>
  <dc:creator>gshr</dc:creator>
  <cp:lastModifiedBy>NMR</cp:lastModifiedBy>
  <cp:revision>50</cp:revision>
  <dcterms:created xsi:type="dcterms:W3CDTF">2011-03-28T03:19:15Z</dcterms:created>
  <dcterms:modified xsi:type="dcterms:W3CDTF">2013-10-25T03:16:17Z</dcterms:modified>
</cp:coreProperties>
</file>