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9" r:id="rId7"/>
    <p:sldId id="262" r:id="rId8"/>
    <p:sldId id="268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0011A-7608-48CE-99E4-698D8160B1C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80789-1FF9-46D9-9141-7DA296C09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80789-1FF9-46D9-9141-7DA296C09E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DFD-3E41-47E8-972C-B6C28F87D95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E1B063-4A5B-4144-AB79-37E05BD3E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DFD-3E41-47E8-972C-B6C28F87D95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B063-4A5B-4144-AB79-37E05BD3E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DFD-3E41-47E8-972C-B6C28F87D95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B063-4A5B-4144-AB79-37E05BD3E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DFD-3E41-47E8-972C-B6C28F87D95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E1B063-4A5B-4144-AB79-37E05BD3E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DFD-3E41-47E8-972C-B6C28F87D95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B063-4A5B-4144-AB79-37E05BD3E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DFD-3E41-47E8-972C-B6C28F87D95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B063-4A5B-4144-AB79-37E05BD3E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DFD-3E41-47E8-972C-B6C28F87D95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AE1B063-4A5B-4144-AB79-37E05BD3E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DFD-3E41-47E8-972C-B6C28F87D95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B063-4A5B-4144-AB79-37E05BD3E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DFD-3E41-47E8-972C-B6C28F87D95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B063-4A5B-4144-AB79-37E05BD3E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DFD-3E41-47E8-972C-B6C28F87D95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B063-4A5B-4144-AB79-37E05BD3E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DFD-3E41-47E8-972C-B6C28F87D95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B063-4A5B-4144-AB79-37E05BD3E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7FBDFD-3E41-47E8-972C-B6C28F87D95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E1B063-4A5B-4144-AB79-37E05BD3E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Антоний Погорельский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1787- 1836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mediapreview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4191000" cy="4527139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477000" y="152400"/>
            <a:ext cx="2390804" cy="2214578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составила : учитель русского языка и литературы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Бочкарева Ирина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Юрьевна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После  болезни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1600200"/>
            <a:ext cx="43434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«Алёша …  старался</a:t>
            </a:r>
          </a:p>
          <a:p>
            <a:pPr>
              <a:buNone/>
            </a:pPr>
            <a:r>
              <a:rPr lang="ru-RU" dirty="0" smtClean="0"/>
              <a:t> быть послушным,</a:t>
            </a:r>
          </a:p>
          <a:p>
            <a:pPr>
              <a:buNone/>
            </a:pPr>
            <a:r>
              <a:rPr lang="ru-RU" dirty="0" smtClean="0"/>
              <a:t>добрым, скромным  и </a:t>
            </a:r>
          </a:p>
          <a:p>
            <a:pPr>
              <a:buNone/>
            </a:pPr>
            <a:r>
              <a:rPr lang="ru-RU" dirty="0" smtClean="0"/>
              <a:t>прилежным.  Все его</a:t>
            </a:r>
          </a:p>
          <a:p>
            <a:pPr>
              <a:buNone/>
            </a:pPr>
            <a:r>
              <a:rPr lang="ru-RU" dirty="0" smtClean="0"/>
              <a:t>снова полюбили … и</a:t>
            </a:r>
          </a:p>
          <a:p>
            <a:pPr>
              <a:buNone/>
            </a:pPr>
            <a:r>
              <a:rPr lang="ru-RU" dirty="0" smtClean="0"/>
              <a:t>он сделался</a:t>
            </a:r>
          </a:p>
          <a:p>
            <a:pPr>
              <a:buNone/>
            </a:pPr>
            <a:r>
              <a:rPr lang="ru-RU" dirty="0" smtClean="0"/>
              <a:t>примером для своих</a:t>
            </a:r>
          </a:p>
          <a:p>
            <a:pPr>
              <a:buNone/>
            </a:pPr>
            <a:r>
              <a:rPr lang="ru-RU" dirty="0" smtClean="0"/>
              <a:t>товарищей…»   </a:t>
            </a:r>
            <a:endParaRPr lang="ru-RU" dirty="0"/>
          </a:p>
        </p:txBody>
      </p:sp>
      <p:pic>
        <p:nvPicPr>
          <p:cNvPr id="11266" name="Picture 2" descr="C:\Documents and Settings\Administrator\Desktop\заготовка призентации\0_9e6f0_2dfddc90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4114800" cy="549790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 С </a:t>
            </a:r>
            <a:r>
              <a:rPr lang="ru-RU" sz="9600" dirty="0" err="1" smtClean="0"/>
              <a:t>п</a:t>
            </a:r>
            <a:r>
              <a:rPr lang="ru-RU" sz="9600" dirty="0" smtClean="0"/>
              <a:t> а с и б о!</a:t>
            </a:r>
          </a:p>
          <a:p>
            <a:pPr>
              <a:buNone/>
            </a:pPr>
            <a:r>
              <a:rPr lang="ru-RU" sz="3600" dirty="0" smtClean="0"/>
              <a:t>Составители: </a:t>
            </a:r>
          </a:p>
          <a:p>
            <a:pPr>
              <a:buNone/>
            </a:pPr>
            <a:r>
              <a:rPr lang="ru-RU" sz="3600" dirty="0" smtClean="0"/>
              <a:t>   Бочкарёва Ирина Юрьевна, </a:t>
            </a:r>
          </a:p>
          <a:p>
            <a:pPr>
              <a:buNone/>
            </a:pPr>
            <a:r>
              <a:rPr lang="ru-RU" sz="3600" dirty="0" smtClean="0"/>
              <a:t>   учитель русского языка и литературы</a:t>
            </a:r>
          </a:p>
          <a:p>
            <a:pPr>
              <a:buNone/>
            </a:pPr>
            <a:r>
              <a:rPr lang="ru-RU" sz="3600" dirty="0" smtClean="0"/>
              <a:t>   Николаенко Гриша, ученик 5 в класса </a:t>
            </a:r>
          </a:p>
          <a:p>
            <a:pPr>
              <a:buNone/>
            </a:pPr>
            <a:r>
              <a:rPr lang="ru-RU" sz="3600" dirty="0" smtClean="0"/>
              <a:t>   МБОУ «СОШ № 32» г. Прокопьевска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        </a:t>
            </a:r>
            <a:r>
              <a:rPr lang="ru-RU" sz="3600" dirty="0" smtClean="0"/>
              <a:t>2013-2014 учебный года 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1828800"/>
            <a:ext cx="4419600" cy="76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Administrator\Desktop\заготовка призентации\0_9e6ea_5a7c3b18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1"/>
            <a:ext cx="6172200" cy="655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914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Алёша  У деревянного забора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334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</a:t>
            </a:r>
            <a:r>
              <a:rPr lang="ru-RU" sz="2800" dirty="0" smtClean="0"/>
              <a:t>«Всякий раз, когда  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позволяли   ему   в 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часы отдыха играть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на дворе, первое                                                                             Тут он становился  на                   движение его было -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подбегать к забору.       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Тут он становился на 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цыпочки и пристально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смотрел в круглые 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дырочки…» </a:t>
            </a:r>
            <a:endParaRPr lang="ru-RU" sz="2800" dirty="0"/>
          </a:p>
        </p:txBody>
      </p:sp>
      <p:pic>
        <p:nvPicPr>
          <p:cNvPr id="2050" name="Picture 2" descr="C:\Documents and Settings\Administrator\Desktop\заготовка призентации\0_9e6ee_e1131106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51054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14400"/>
          </a:xfrm>
        </p:spPr>
        <p:txBody>
          <a:bodyPr/>
          <a:lstStyle/>
          <a:p>
            <a:r>
              <a:rPr lang="ru-RU" dirty="0" smtClean="0"/>
              <a:t>           Алёша спасает курицу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4648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«Он…побежал к кухарке и бросился к ней на шею ...</a:t>
            </a:r>
          </a:p>
          <a:p>
            <a:pPr>
              <a:buNone/>
            </a:pPr>
            <a:r>
              <a:rPr lang="ru-RU" dirty="0" smtClean="0"/>
              <a:t>-Любезная, милая </a:t>
            </a:r>
          </a:p>
          <a:p>
            <a:pPr>
              <a:buNone/>
            </a:pPr>
            <a:r>
              <a:rPr lang="ru-RU" dirty="0" err="1" smtClean="0"/>
              <a:t>Тринушка</a:t>
            </a:r>
            <a:r>
              <a:rPr lang="ru-RU" dirty="0" smtClean="0"/>
              <a:t>!- вскричал  </a:t>
            </a:r>
          </a:p>
          <a:p>
            <a:pPr>
              <a:buNone/>
            </a:pPr>
            <a:r>
              <a:rPr lang="ru-RU" dirty="0" err="1" smtClean="0"/>
              <a:t>он,обливаясьслезами</a:t>
            </a:r>
            <a:r>
              <a:rPr lang="ru-RU" dirty="0" smtClean="0"/>
              <a:t>,-</a:t>
            </a:r>
          </a:p>
          <a:p>
            <a:pPr>
              <a:buNone/>
            </a:pPr>
            <a:r>
              <a:rPr lang="ru-RU" dirty="0" smtClean="0"/>
              <a:t>пожалуйста, не тронь</a:t>
            </a:r>
          </a:p>
          <a:p>
            <a:pPr>
              <a:buNone/>
            </a:pPr>
            <a:r>
              <a:rPr lang="ru-RU" dirty="0" smtClean="0"/>
              <a:t>мою Чернуху!» </a:t>
            </a:r>
            <a:endParaRPr lang="ru-RU" dirty="0"/>
          </a:p>
        </p:txBody>
      </p:sp>
      <p:pic>
        <p:nvPicPr>
          <p:cNvPr id="5122" name="Picture 2" descr="C:\Documents and Settings\Administrator\Desktop\заготовка призентации\0_9e7ac_5f1a3036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052308"/>
            <a:ext cx="4191000" cy="580569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1143000"/>
            <a:ext cx="45720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«Вдруг они вошли в   залу, освещённую тремя    большими хрустальными люстрами. Зала была без окошек, и по обеим сторонам висели на стенах рыцари в блестящих латах, с большими перьями на шлемах, с копьями и щитами в железных руках».</a:t>
            </a:r>
          </a:p>
        </p:txBody>
      </p:sp>
      <p:pic>
        <p:nvPicPr>
          <p:cNvPr id="6146" name="Picture 2" descr="C:\Documents and Settings\Administrator\Desktop\заготовка призентации\0_9e6f8_9f62a2c4_X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42672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Прогулка  по саду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4495800" cy="53038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«Дорожки усеяны были</a:t>
            </a:r>
          </a:p>
          <a:p>
            <a:pPr>
              <a:buNone/>
            </a:pPr>
            <a:r>
              <a:rPr lang="ru-RU" dirty="0" smtClean="0"/>
              <a:t>крупными разноцветны-</a:t>
            </a:r>
          </a:p>
          <a:p>
            <a:pPr>
              <a:buNone/>
            </a:pPr>
            <a:r>
              <a:rPr lang="ru-RU" dirty="0" smtClean="0"/>
              <a:t>ми камешками…</a:t>
            </a:r>
          </a:p>
          <a:p>
            <a:pPr>
              <a:buNone/>
            </a:pPr>
            <a:r>
              <a:rPr lang="ru-RU" dirty="0" smtClean="0"/>
              <a:t>Деревья …показались</a:t>
            </a:r>
          </a:p>
          <a:p>
            <a:pPr>
              <a:buNone/>
            </a:pPr>
            <a:r>
              <a:rPr lang="ru-RU" dirty="0" smtClean="0"/>
              <a:t>странными: красные,</a:t>
            </a:r>
          </a:p>
          <a:p>
            <a:pPr>
              <a:buNone/>
            </a:pPr>
            <a:r>
              <a:rPr lang="ru-RU" dirty="0" err="1" smtClean="0"/>
              <a:t>зелёные,коричневые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белые,голубые</a:t>
            </a:r>
            <a:r>
              <a:rPr lang="ru-RU" dirty="0" smtClean="0"/>
              <a:t> и</a:t>
            </a:r>
          </a:p>
          <a:p>
            <a:pPr>
              <a:buNone/>
            </a:pPr>
            <a:r>
              <a:rPr lang="ru-RU" dirty="0" smtClean="0"/>
              <a:t>лиловые …это не что </a:t>
            </a:r>
          </a:p>
          <a:p>
            <a:pPr>
              <a:buNone/>
            </a:pPr>
            <a:r>
              <a:rPr lang="ru-RU" dirty="0" smtClean="0"/>
              <a:t>иное, как разного</a:t>
            </a:r>
          </a:p>
          <a:p>
            <a:pPr>
              <a:buNone/>
            </a:pPr>
            <a:r>
              <a:rPr lang="ru-RU" dirty="0" smtClean="0"/>
              <a:t>рода мох…»</a:t>
            </a:r>
          </a:p>
        </p:txBody>
      </p:sp>
      <p:pic>
        <p:nvPicPr>
          <p:cNvPr id="10242" name="Picture 2" descr="C:\Documents and Settings\Administrator\Desktop\заготовка призентации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76400"/>
            <a:ext cx="4557532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5309"/>
            <a:ext cx="8686800" cy="947691"/>
          </a:xfrm>
        </p:spPr>
        <p:txBody>
          <a:bodyPr/>
          <a:lstStyle/>
          <a:p>
            <a:r>
              <a:rPr lang="ru-RU" dirty="0" smtClean="0"/>
              <a:t>Алёша перед подземным королём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41910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20" dirty="0" smtClean="0"/>
              <a:t>«Король… сел в</a:t>
            </a:r>
          </a:p>
          <a:p>
            <a:pPr>
              <a:buNone/>
            </a:pPr>
            <a:r>
              <a:rPr lang="ru-RU" sz="2820" dirty="0" smtClean="0"/>
              <a:t>золотые кресла…</a:t>
            </a:r>
          </a:p>
          <a:p>
            <a:pPr>
              <a:buNone/>
            </a:pPr>
            <a:r>
              <a:rPr lang="ru-RU" sz="2820" dirty="0" smtClean="0"/>
              <a:t>Алёша…тут только</a:t>
            </a:r>
          </a:p>
          <a:p>
            <a:pPr>
              <a:buNone/>
            </a:pPr>
            <a:r>
              <a:rPr lang="ru-RU" sz="2820" dirty="0" smtClean="0"/>
              <a:t>заметил, что между</a:t>
            </a:r>
          </a:p>
          <a:p>
            <a:pPr>
              <a:buNone/>
            </a:pPr>
            <a:r>
              <a:rPr lang="ru-RU" sz="2820" dirty="0" smtClean="0"/>
              <a:t>придворными стоял</a:t>
            </a:r>
          </a:p>
          <a:p>
            <a:pPr>
              <a:buNone/>
            </a:pPr>
            <a:r>
              <a:rPr lang="ru-RU" sz="2820" dirty="0" smtClean="0"/>
              <a:t>маленький человек,</a:t>
            </a:r>
          </a:p>
          <a:p>
            <a:pPr>
              <a:buNone/>
            </a:pPr>
            <a:r>
              <a:rPr lang="ru-RU" sz="2820" dirty="0" smtClean="0"/>
              <a:t>одетый весь в чёрное.</a:t>
            </a:r>
          </a:p>
          <a:p>
            <a:pPr>
              <a:buNone/>
            </a:pPr>
            <a:r>
              <a:rPr lang="ru-RU" sz="2820" dirty="0" smtClean="0"/>
              <a:t>На голове у него была </a:t>
            </a:r>
          </a:p>
          <a:p>
            <a:pPr>
              <a:buNone/>
            </a:pPr>
            <a:r>
              <a:rPr lang="ru-RU" sz="2820" dirty="0" smtClean="0"/>
              <a:t>…шапка  малинового </a:t>
            </a:r>
          </a:p>
          <a:p>
            <a:pPr>
              <a:buNone/>
            </a:pPr>
            <a:r>
              <a:rPr lang="ru-RU" sz="2820" dirty="0" err="1" smtClean="0"/>
              <a:t>цвета...с</a:t>
            </a:r>
            <a:r>
              <a:rPr lang="ru-RU" sz="2820" dirty="0" smtClean="0"/>
              <a:t> зубчиками…»</a:t>
            </a:r>
            <a:endParaRPr lang="ru-RU" sz="2820" dirty="0"/>
          </a:p>
        </p:txBody>
      </p:sp>
      <p:pic>
        <p:nvPicPr>
          <p:cNvPr id="7170" name="Picture 2" descr="C:\Documents and Settings\Administrator\Desktop\заготовка призентации\0_9e6fb_28466800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19200"/>
            <a:ext cx="47244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334000" cy="685800"/>
          </a:xfrm>
        </p:spPr>
        <p:txBody>
          <a:bodyPr/>
          <a:lstStyle/>
          <a:p>
            <a:r>
              <a:rPr lang="ru-RU" dirty="0" smtClean="0"/>
              <a:t>Ночной визит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1219200"/>
            <a:ext cx="4191000" cy="48609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«-…Вот конопляное</a:t>
            </a:r>
          </a:p>
          <a:p>
            <a:pPr>
              <a:buNone/>
            </a:pPr>
            <a:r>
              <a:rPr lang="ru-RU" dirty="0" smtClean="0"/>
              <a:t>семечко, которое</a:t>
            </a:r>
          </a:p>
          <a:p>
            <a:pPr>
              <a:buNone/>
            </a:pPr>
            <a:r>
              <a:rPr lang="ru-RU" dirty="0" smtClean="0"/>
              <a:t>выронил ты на</a:t>
            </a:r>
          </a:p>
          <a:p>
            <a:pPr>
              <a:buNone/>
            </a:pPr>
            <a:r>
              <a:rPr lang="ru-RU" dirty="0" smtClean="0"/>
              <a:t>дворе…</a:t>
            </a:r>
          </a:p>
          <a:p>
            <a:pPr>
              <a:buNone/>
            </a:pPr>
            <a:r>
              <a:rPr lang="ru-RU" dirty="0" smtClean="0"/>
              <a:t>Алёша с восхищением </a:t>
            </a:r>
          </a:p>
          <a:p>
            <a:pPr>
              <a:buNone/>
            </a:pPr>
            <a:r>
              <a:rPr lang="ru-RU" dirty="0" smtClean="0"/>
              <a:t>взял любезное своё</a:t>
            </a:r>
          </a:p>
          <a:p>
            <a:pPr>
              <a:buNone/>
            </a:pPr>
            <a:r>
              <a:rPr lang="ru-RU" dirty="0" smtClean="0"/>
              <a:t>семечко из лапок</a:t>
            </a:r>
          </a:p>
          <a:p>
            <a:pPr>
              <a:buNone/>
            </a:pPr>
            <a:r>
              <a:rPr lang="ru-RU" dirty="0" smtClean="0"/>
              <a:t>курицы и обещался …</a:t>
            </a:r>
          </a:p>
          <a:p>
            <a:pPr>
              <a:buNone/>
            </a:pPr>
            <a:r>
              <a:rPr lang="ru-RU" dirty="0" smtClean="0"/>
              <a:t>исправиться.»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100" name="Picture 4" descr="C:\Documents and Settings\Administrator\Desktop\заготовка призентации\0_9e704_3c77dc54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44196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/>
          <a:lstStyle/>
          <a:p>
            <a:r>
              <a:rPr lang="ru-RU" dirty="0" smtClean="0"/>
              <a:t>         Прощание с Чернушкой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1600" y="1554162"/>
            <a:ext cx="365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«Министр поднял</a:t>
            </a:r>
          </a:p>
          <a:p>
            <a:pPr>
              <a:buNone/>
            </a:pPr>
            <a:r>
              <a:rPr lang="ru-RU" dirty="0" smtClean="0"/>
              <a:t>обе руки кверху,</a:t>
            </a:r>
          </a:p>
          <a:p>
            <a:pPr>
              <a:buNone/>
            </a:pPr>
            <a:r>
              <a:rPr lang="ru-RU" dirty="0" smtClean="0"/>
              <a:t>и  Алёша увидел,</a:t>
            </a:r>
          </a:p>
          <a:p>
            <a:pPr>
              <a:buNone/>
            </a:pPr>
            <a:r>
              <a:rPr lang="ru-RU" dirty="0" smtClean="0"/>
              <a:t>что они были</a:t>
            </a:r>
          </a:p>
          <a:p>
            <a:pPr>
              <a:buNone/>
            </a:pPr>
            <a:r>
              <a:rPr lang="ru-RU" dirty="0" smtClean="0"/>
              <a:t>скованы золотой</a:t>
            </a:r>
          </a:p>
          <a:p>
            <a:pPr>
              <a:buNone/>
            </a:pPr>
            <a:r>
              <a:rPr lang="ru-RU" dirty="0" smtClean="0"/>
              <a:t>цепью… </a:t>
            </a:r>
          </a:p>
          <a:p>
            <a:pPr>
              <a:buNone/>
            </a:pPr>
            <a:r>
              <a:rPr lang="ru-RU" dirty="0" smtClean="0"/>
              <a:t>Он ужаснулся!..»</a:t>
            </a:r>
            <a:endParaRPr lang="ru-RU" dirty="0"/>
          </a:p>
        </p:txBody>
      </p:sp>
      <p:pic>
        <p:nvPicPr>
          <p:cNvPr id="9218" name="Picture 2" descr="C:\Documents and Settings\Administrator\Desktop\заготовка призентации\0_9e707_ef8917aa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4419600" cy="577936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349</Words>
  <Application>Microsoft Office PowerPoint</Application>
  <PresentationFormat>Экран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 Антоний Погорельский                 1787- 1836</vt:lpstr>
      <vt:lpstr>Слайд 2</vt:lpstr>
      <vt:lpstr>                 Алёша  У деревянного забора</vt:lpstr>
      <vt:lpstr>           Алёша спасает курицу</vt:lpstr>
      <vt:lpstr>   </vt:lpstr>
      <vt:lpstr> Прогулка  по саду</vt:lpstr>
      <vt:lpstr>Алёша перед подземным королём</vt:lpstr>
      <vt:lpstr>Ночной визит </vt:lpstr>
      <vt:lpstr>         Прощание с Чернушкой</vt:lpstr>
      <vt:lpstr>               После  болезни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Антоний Погорельский                 1787- 1836</dc:title>
  <dc:creator>sh</dc:creator>
  <cp:lastModifiedBy>Елена</cp:lastModifiedBy>
  <cp:revision>22</cp:revision>
  <dcterms:created xsi:type="dcterms:W3CDTF">2002-01-01T20:26:59Z</dcterms:created>
  <dcterms:modified xsi:type="dcterms:W3CDTF">2014-08-31T05:54:18Z</dcterms:modified>
</cp:coreProperties>
</file>