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63" r:id="rId4"/>
    <p:sldId id="257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9D6"/>
    <a:srgbClr val="3EA1D2"/>
    <a:srgbClr val="379BCD"/>
    <a:srgbClr val="3786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4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558DC-89C5-4C03-83B3-3E314EF8AE11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304C2-D288-436B-A68E-1EE1C9F981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65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04C2-D288-436B-A68E-1EE1C9F9818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034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643314"/>
            <a:ext cx="7772400" cy="857256"/>
          </a:xfrm>
        </p:spPr>
        <p:txBody>
          <a:bodyPr/>
          <a:lstStyle>
            <a:lvl1pPr algn="l">
              <a:defRPr b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itchFamily="34" charset="0"/>
                <a:ea typeface="Batang" pitchFamily="18" charset="-127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6400800" cy="7143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7CEA-8FB4-4817-BBA3-81D65ECD5149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5DCB-0D8D-4AA9-A5C6-71C90D91E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2">
              <a:lumMod val="40000"/>
              <a:lumOff val="60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300039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«Школа №32»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тическая  разминка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«Орфография. Синтаксис»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429132"/>
            <a:ext cx="5072098" cy="221457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оставила : учитель русского языка и литературы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Ануфриева Анна Алексеевна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Задание 1. Найдите, под какими цифрами </a:t>
            </a:r>
            <a:r>
              <a:rPr lang="ru-RU" dirty="0" smtClean="0">
                <a:solidFill>
                  <a:schemeClr val="bg1"/>
                </a:solidFill>
              </a:rPr>
              <a:t>«прячутся» </a:t>
            </a:r>
            <a:r>
              <a:rPr lang="ru-RU" dirty="0" smtClean="0">
                <a:solidFill>
                  <a:schemeClr val="bg1"/>
                </a:solidFill>
              </a:rPr>
              <a:t>союзы, </a:t>
            </a:r>
            <a:r>
              <a:rPr lang="ru-RU" u="sng" dirty="0" smtClean="0">
                <a:solidFill>
                  <a:schemeClr val="bg1"/>
                </a:solidFill>
              </a:rPr>
              <a:t>выпишите эти цифры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u="sng" dirty="0" smtClean="0">
                <a:solidFill>
                  <a:schemeClr val="bg1"/>
                </a:solidFill>
              </a:rPr>
              <a:t>сложите их: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rgbClr val="FFFF00"/>
                </a:solidFill>
              </a:rPr>
              <a:t>1) перед;                                       2) за;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3) где;                                            4) если;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5)около;                                        6) когда;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Задание 2. Найдите среди данных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слова, </a:t>
            </a:r>
            <a:r>
              <a:rPr lang="ru-RU" dirty="0" smtClean="0">
                <a:solidFill>
                  <a:schemeClr val="bg1"/>
                </a:solidFill>
              </a:rPr>
              <a:t>которые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написаны неверно, сложите их цифры: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Рожь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Дружишь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Брошюра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Пунктуацыя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парашут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Задание 3. </a:t>
            </a:r>
          </a:p>
          <a:p>
            <a:pPr>
              <a:buNone/>
            </a:pP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Найдите сумму чисел: (число 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smtClean="0">
                <a:solidFill>
                  <a:srgbClr val="FFFF00"/>
                </a:solidFill>
              </a:rPr>
              <a:t>из </a:t>
            </a:r>
            <a:r>
              <a:rPr lang="ru-RU" sz="4000" u="sng" dirty="0" smtClean="0">
                <a:solidFill>
                  <a:srgbClr val="FFFF00"/>
                </a:solidFill>
              </a:rPr>
              <a:t>задания 1</a:t>
            </a:r>
            <a:r>
              <a:rPr lang="ru-RU" sz="4000" dirty="0" smtClean="0">
                <a:solidFill>
                  <a:srgbClr val="FFFF00"/>
                </a:solidFill>
              </a:rPr>
              <a:t> и </a:t>
            </a:r>
            <a:r>
              <a:rPr lang="ru-RU" sz="4000" u="sng" dirty="0" smtClean="0">
                <a:solidFill>
                  <a:srgbClr val="FFFF00"/>
                </a:solidFill>
              </a:rPr>
              <a:t>задания </a:t>
            </a:r>
            <a:r>
              <a:rPr lang="ru-RU" sz="4000" u="sng" dirty="0" smtClean="0">
                <a:solidFill>
                  <a:srgbClr val="FFFF00"/>
                </a:solidFill>
              </a:rPr>
              <a:t>2).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0720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Задание 4. Найдите  и выпишите номер верного утверждения: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В сложных предложениях только две грамматических основы;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Сложные предложения бывают бессоюзными и союзными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FF00"/>
                </a:solidFill>
              </a:rPr>
              <a:t>В сложных предложениях не бывает союзов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 5.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А теперь разделите  сумму, полученную в задании </a:t>
            </a:r>
            <a:r>
              <a:rPr lang="ru-RU" sz="4000" dirty="0" smtClean="0">
                <a:solidFill>
                  <a:srgbClr val="FFFF00"/>
                </a:solidFill>
              </a:rPr>
              <a:t>3 </a:t>
            </a:r>
            <a:r>
              <a:rPr lang="ru-RU" dirty="0" smtClean="0">
                <a:solidFill>
                  <a:srgbClr val="FFFF00"/>
                </a:solidFill>
              </a:rPr>
              <a:t>на цифру правильного ответа из задания </a:t>
            </a:r>
            <a:r>
              <a:rPr lang="ru-RU" sz="4000" dirty="0" smtClean="0">
                <a:solidFill>
                  <a:srgbClr val="FFFF00"/>
                </a:solidFill>
              </a:rPr>
              <a:t>4. 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Какое число у вас получилось?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 1. Союзы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3) где;  4)если;  6)когда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 2. Слова с ошибками: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4)Пунктуация,  5)парашют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 4. Правильное утверждение </a:t>
            </a:r>
            <a:r>
              <a:rPr lang="ru-RU" dirty="0" smtClean="0">
                <a:solidFill>
                  <a:srgbClr val="FFFF00"/>
                </a:solidFill>
              </a:rPr>
              <a:t>№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</a:t>
            </a:r>
            <a:r>
              <a:rPr lang="ru-RU" dirty="0" smtClean="0"/>
              <a:t>тическая 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Задание 1.        </a:t>
            </a:r>
            <a:r>
              <a:rPr lang="ru-RU" sz="4000" dirty="0" smtClean="0">
                <a:solidFill>
                  <a:srgbClr val="FFFF00"/>
                </a:solidFill>
              </a:rPr>
              <a:t>3+4+6=13</a:t>
            </a:r>
          </a:p>
          <a:p>
            <a:pPr>
              <a:buNone/>
            </a:pPr>
            <a:r>
              <a:rPr lang="ru-RU" sz="4000" dirty="0" smtClean="0"/>
              <a:t>Задание 2.         </a:t>
            </a:r>
            <a:r>
              <a:rPr lang="ru-RU" sz="4000" dirty="0" smtClean="0">
                <a:solidFill>
                  <a:srgbClr val="FFFF00"/>
                </a:solidFill>
              </a:rPr>
              <a:t>4+5=9</a:t>
            </a:r>
          </a:p>
          <a:p>
            <a:pPr>
              <a:buNone/>
            </a:pPr>
            <a:r>
              <a:rPr lang="ru-RU" sz="4000" dirty="0" smtClean="0"/>
              <a:t>Задание 3.         </a:t>
            </a:r>
            <a:r>
              <a:rPr lang="ru-RU" sz="4000" dirty="0" smtClean="0">
                <a:solidFill>
                  <a:srgbClr val="FFFF00"/>
                </a:solidFill>
              </a:rPr>
              <a:t>13+9=22</a:t>
            </a:r>
          </a:p>
          <a:p>
            <a:pPr>
              <a:buNone/>
            </a:pPr>
            <a:r>
              <a:rPr lang="ru-RU" sz="4000" dirty="0" smtClean="0"/>
              <a:t>Задание 4.          </a:t>
            </a:r>
            <a:r>
              <a:rPr lang="ru-RU" sz="4000" dirty="0" smtClean="0">
                <a:solidFill>
                  <a:srgbClr val="FFFF00"/>
                </a:solidFill>
              </a:rPr>
              <a:t>2</a:t>
            </a:r>
          </a:p>
          <a:p>
            <a:pPr>
              <a:buNone/>
            </a:pPr>
            <a:r>
              <a:rPr lang="ru-RU" sz="4000" dirty="0" smtClean="0"/>
              <a:t>Задание 5.          </a:t>
            </a:r>
            <a:r>
              <a:rPr lang="ru-RU" sz="4000" dirty="0" smtClean="0">
                <a:solidFill>
                  <a:srgbClr val="FFFF00"/>
                </a:solidFill>
              </a:rPr>
              <a:t>22:2=11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Ответ: 11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61747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C83516-1735-4CB4-9721-9968C45B1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TS102617476</Template>
  <TotalTime>96</TotalTime>
  <Words>217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TS102617476</vt:lpstr>
      <vt:lpstr>МБОУ «Школа №32» Математическая  разминка   на тему: «Орфография. Синтаксис»</vt:lpstr>
      <vt:lpstr>Математическая 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  <vt:lpstr>Математическая разминка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 разминка</dc:title>
  <dc:creator>Анна</dc:creator>
  <cp:lastModifiedBy>Анна</cp:lastModifiedBy>
  <cp:revision>14</cp:revision>
  <dcterms:created xsi:type="dcterms:W3CDTF">2013-11-15T12:19:08Z</dcterms:created>
  <dcterms:modified xsi:type="dcterms:W3CDTF">2014-05-16T10:16:46Z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TC026174769991</vt:lpwstr>
  </property>
</Properties>
</file>