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65" r:id="rId3"/>
    <p:sldId id="314" r:id="rId4"/>
    <p:sldId id="320" r:id="rId5"/>
    <p:sldId id="321" r:id="rId6"/>
    <p:sldId id="322" r:id="rId7"/>
    <p:sldId id="323" r:id="rId8"/>
    <p:sldId id="324" r:id="rId9"/>
  </p:sldIdLst>
  <p:sldSz cx="9906000" cy="6858000" type="A4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736" autoAdjust="0"/>
    <p:restoredTop sz="94629" autoAdjust="0"/>
  </p:normalViewPr>
  <p:slideViewPr>
    <p:cSldViewPr showGuides="1">
      <p:cViewPr varScale="1">
        <p:scale>
          <a:sx n="100" d="100"/>
          <a:sy n="100" d="100"/>
        </p:scale>
        <p:origin x="-120" y="-96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pos="3120"/>
        <p:guide pos="779"/>
        <p:guide pos="4992"/>
        <p:guide pos="1013"/>
        <p:guide pos="5695"/>
        <p:guide pos="4758"/>
        <p:guide pos="545"/>
        <p:guide pos="58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119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5712" y="1828800"/>
            <a:ext cx="6688292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5711" y="4800600"/>
            <a:ext cx="6688292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49990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600953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0145" y="381001"/>
            <a:ext cx="1238573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37282" y="381001"/>
            <a:ext cx="6007076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90354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82540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161" y="2514600"/>
            <a:ext cx="7064414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5711" y="5410201"/>
            <a:ext cx="7060297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61813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7282" y="381000"/>
            <a:ext cx="7431437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22953" y="1905001"/>
            <a:ext cx="359186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62530" y="1905001"/>
            <a:ext cx="359186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253407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7282" y="381000"/>
            <a:ext cx="7431437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7281" y="1905000"/>
            <a:ext cx="3589383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7281" y="2743201"/>
            <a:ext cx="3589383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79335" y="1905000"/>
            <a:ext cx="3589383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79335" y="2743201"/>
            <a:ext cx="3589383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084195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266314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75401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902" y="1905000"/>
            <a:ext cx="2923004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24072" y="685800"/>
            <a:ext cx="5202005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65711" y="4648200"/>
            <a:ext cx="2910645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449815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24072" y="685800"/>
            <a:ext cx="5202004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902" y="1905000"/>
            <a:ext cx="2923004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65711" y="4648200"/>
            <a:ext cx="2910645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491721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7283" y="381000"/>
            <a:ext cx="7431436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7283" y="1904999"/>
            <a:ext cx="7423626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685710" y="6400800"/>
            <a:ext cx="1177935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1C87-7AD9-4845-A077-840E4A0F3F06}" type="datetimeFigureOut">
              <a:rPr lang="ru-RU" smtClean="0"/>
              <a:pPr/>
              <a:t>31.08.2014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37283" y="6400800"/>
            <a:ext cx="532586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987502" y="6400800"/>
            <a:ext cx="681216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03059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65712" y="642918"/>
            <a:ext cx="8267499" cy="278608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«Школа №32»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Математическая разминка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теме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«Морфология»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66006" y="4214818"/>
            <a:ext cx="5109148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Составила: учитель русского языка и литературы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нуфриева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нна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лексеевна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496" y="285728"/>
            <a:ext cx="8941008" cy="114300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разминка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555" y="1571612"/>
            <a:ext cx="8708774" cy="5000660"/>
          </a:xfrm>
        </p:spPr>
        <p:txBody>
          <a:bodyPr>
            <a:normAutofit/>
          </a:bodyPr>
          <a:lstStyle/>
          <a:p>
            <a:pPr marL="457200" indent="-457200"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1)В данном предложении найдите все глаголы, выпишите их </a:t>
            </a:r>
            <a:r>
              <a:rPr lang="ru-RU" sz="28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количество:</a:t>
            </a: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люди рассказывают, будто в горной стране  была девочка, которая видела все двенадцать месяцев сразу.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8160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496" y="285728"/>
            <a:ext cx="8941008" cy="114300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разминка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555" y="1571612"/>
            <a:ext cx="8708774" cy="5000660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Среди данных слов найдите  глаголы в начальной форме, выпишите их </a:t>
            </a:r>
            <a:r>
              <a:rPr lang="ru-RU" sz="28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количество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Льстят, бегу, Мести, бросилась, нарочно, изображать, </a:t>
            </a:r>
          </a:p>
          <a:p>
            <a:pPr marL="457200" indent="-457200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Медленно, просил бы, выветрить, кость, жить</a:t>
            </a: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8160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496" y="285728"/>
            <a:ext cx="8941008" cy="114300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разминка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555" y="1571612"/>
            <a:ext cx="8708774" cy="5000660"/>
          </a:xfrm>
        </p:spPr>
        <p:txBody>
          <a:bodyPr>
            <a:normAutofit/>
          </a:bodyPr>
          <a:lstStyle/>
          <a:p>
            <a:pPr marL="457200" indent="-457200" algn="ctr"/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3)посчитайте произведение чисел, найденных в первых двух заданиях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8160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496" y="285728"/>
            <a:ext cx="8941008" cy="114300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разминка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555" y="1571612"/>
            <a:ext cx="8708774" cy="5000660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4) Полученное  произведение разделите на количество глаголов с нулевыми суффиксами. Глаголы приведены ниже:</a:t>
            </a:r>
          </a:p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Была, несла, промок, возил, спас</a:t>
            </a:r>
          </a:p>
        </p:txBody>
      </p:sp>
    </p:spTree>
    <p:extLst>
      <p:ext uri="{BB962C8B-B14F-4D97-AF65-F5344CB8AC3E}">
        <p14:creationId xmlns="" xmlns:p14="http://schemas.microsoft.com/office/powerpoint/2010/main" val="2478160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496" y="285728"/>
            <a:ext cx="8941008" cy="114300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разминка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554" y="1571612"/>
            <a:ext cx="8999066" cy="5000660"/>
          </a:xfrm>
        </p:spPr>
        <p:txBody>
          <a:bodyPr>
            <a:normAutofit/>
          </a:bodyPr>
          <a:lstStyle/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Посчитайте, какое число у вас получилось</a:t>
            </a:r>
          </a:p>
        </p:txBody>
      </p:sp>
    </p:spTree>
    <p:extLst>
      <p:ext uri="{BB962C8B-B14F-4D97-AF65-F5344CB8AC3E}">
        <p14:creationId xmlns="" xmlns:p14="http://schemas.microsoft.com/office/powerpoint/2010/main" val="2478160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496" y="285728"/>
            <a:ext cx="8941008" cy="114300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Математическая разминка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554" y="1571612"/>
            <a:ext cx="8999066" cy="5000660"/>
          </a:xfrm>
        </p:spPr>
        <p:txBody>
          <a:bodyPr>
            <a:normAutofit lnSpcReduction="10000"/>
          </a:bodyPr>
          <a:lstStyle/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Проверим:</a:t>
            </a:r>
          </a:p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рассказывают, была, видела.( 3 глагола)</a:t>
            </a:r>
          </a:p>
          <a:p>
            <a:pPr marL="457200" indent="-45720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Мести, изображать, выветрить, жить ( 4 глагола)</a:t>
            </a:r>
          </a:p>
          <a:p>
            <a:pPr marL="457200" indent="-45720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3х 4 =12</a:t>
            </a:r>
          </a:p>
          <a:p>
            <a:pPr marL="457200" indent="-45720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промок, спас (2 глагола)</a:t>
            </a:r>
          </a:p>
          <a:p>
            <a:pPr marL="457200" indent="-457200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12:2=6</a:t>
            </a: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Правильный ответ: 6</a:t>
            </a:r>
          </a:p>
          <a:p>
            <a:pPr marL="457200" indent="-457200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8160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S102895261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Digital Blue Tunn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Рабочий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Digital Blue Tunn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Рабочий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Digital Blue Tunn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257D54-B65D-4775-8A47-BF76CA13EE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TS102895261</Template>
  <TotalTime>0</TotalTime>
  <Words>185</Words>
  <Application>Microsoft Office PowerPoint</Application>
  <PresentationFormat>Лист A4 (210x297 мм)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TS102895261</vt:lpstr>
      <vt:lpstr>МБОУ «Школа №32»  Математическая разминка  по теме «Морфология»</vt:lpstr>
      <vt:lpstr>Математическая разминка</vt:lpstr>
      <vt:lpstr>Математическая разминка</vt:lpstr>
      <vt:lpstr>Математическая разминка</vt:lpstr>
      <vt:lpstr>Математическая разминка</vt:lpstr>
      <vt:lpstr>Математическая разминка</vt:lpstr>
      <vt:lpstr>Математическая разминка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2014-05-08T12:50:15Z</dcterms:created>
  <dcterms:modified xsi:type="dcterms:W3CDTF">2014-08-31T06:03:25Z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TC028952619991</vt:lpwstr>
  </property>
</Properties>
</file>