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A06"/>
    <a:srgbClr val="4EA9D6"/>
    <a:srgbClr val="3EA1D2"/>
    <a:srgbClr val="379BCD"/>
    <a:srgbClr val="3786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7138" autoAdjust="0"/>
  </p:normalViewPr>
  <p:slideViewPr>
    <p:cSldViewPr>
      <p:cViewPr varScale="1">
        <p:scale>
          <a:sx n="104" d="100"/>
          <a:sy n="104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558DC-89C5-4C03-83B3-3E314EF8AE11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304C2-D288-436B-A68E-1EE1C9F981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6579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В</a:t>
            </a:r>
            <a:r>
              <a:rPr lang="ru-RU" baseline="0" smtClean="0"/>
              <a:t> этом видео </a:t>
            </a:r>
            <a:r>
              <a:rPr lang="en-US" smtClean="0"/>
              <a:t>http://www.youtube.com/watch?v=9m6RMdnKWO4</a:t>
            </a:r>
            <a:r>
              <a:rPr lang="ru-RU" smtClean="0"/>
              <a:t> рассказывается,</a:t>
            </a:r>
            <a:r>
              <a:rPr lang="ru-RU" baseline="0" smtClean="0"/>
              <a:t> как был сделан этот шаблон. Для создания шаблона использовались заранее заготовленные картинки для фона; в видео показаны основные приемы по созданию шаблона оформления с использованием готовых картинок или фотографий в качестве фона.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304C2-D288-436B-A68E-1EE1C9F9818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0343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В</a:t>
            </a:r>
            <a:r>
              <a:rPr lang="ru-RU" baseline="0" smtClean="0"/>
              <a:t> этом видео </a:t>
            </a:r>
            <a:r>
              <a:rPr lang="en-US" smtClean="0"/>
              <a:t>http://www.youtube.com/watch?v=9m6RMdnKWO4</a:t>
            </a:r>
            <a:r>
              <a:rPr lang="ru-RU" smtClean="0"/>
              <a:t> рассказывается,</a:t>
            </a:r>
            <a:r>
              <a:rPr lang="ru-RU" baseline="0" smtClean="0"/>
              <a:t> как был сделан этот шаблон. Для создания шаблона использовались заранее заготовленные картинки для фона; в видео показаны основные приемы по созданию шаблона оформления с использованием готовых картинок или фотографий в качестве фона.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304C2-D288-436B-A68E-1EE1C9F9818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0343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В</a:t>
            </a:r>
            <a:r>
              <a:rPr lang="ru-RU" baseline="0" smtClean="0"/>
              <a:t> этом видео </a:t>
            </a:r>
            <a:r>
              <a:rPr lang="en-US" smtClean="0"/>
              <a:t>http://www.youtube.com/watch?v=9m6RMdnKWO4</a:t>
            </a:r>
            <a:r>
              <a:rPr lang="ru-RU" smtClean="0"/>
              <a:t> рассказывается,</a:t>
            </a:r>
            <a:r>
              <a:rPr lang="ru-RU" baseline="0" smtClean="0"/>
              <a:t> как был сделан этот шаблон. Для создания шаблона использовались заранее заготовленные картинки для фона; в видео показаны основные приемы по созданию шаблона оформления с использованием готовых картинок или фотографий в качестве фона.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304C2-D288-436B-A68E-1EE1C9F9818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0343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В</a:t>
            </a:r>
            <a:r>
              <a:rPr lang="ru-RU" baseline="0" smtClean="0"/>
              <a:t> этом видео </a:t>
            </a:r>
            <a:r>
              <a:rPr lang="en-US" smtClean="0"/>
              <a:t>http://www.youtube.com/watch?v=9m6RMdnKWO4</a:t>
            </a:r>
            <a:r>
              <a:rPr lang="ru-RU" smtClean="0"/>
              <a:t> рассказывается,</a:t>
            </a:r>
            <a:r>
              <a:rPr lang="ru-RU" baseline="0" smtClean="0"/>
              <a:t> как был сделан этот шаблон. Для создания шаблона использовались заранее заготовленные картинки для фона; в видео показаны основные приемы по созданию шаблона оформления с использованием готовых картинок или фотографий в качестве фона.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304C2-D288-436B-A68E-1EE1C9F9818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0343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В</a:t>
            </a:r>
            <a:r>
              <a:rPr lang="ru-RU" baseline="0" smtClean="0"/>
              <a:t> этом видео </a:t>
            </a:r>
            <a:r>
              <a:rPr lang="en-US" smtClean="0"/>
              <a:t>http://www.youtube.com/watch?v=9m6RMdnKWO4</a:t>
            </a:r>
            <a:r>
              <a:rPr lang="ru-RU" smtClean="0"/>
              <a:t> рассказывается,</a:t>
            </a:r>
            <a:r>
              <a:rPr lang="ru-RU" baseline="0" smtClean="0"/>
              <a:t> как был сделан этот шаблон. Для создания шаблона использовались заранее заготовленные картинки для фона; в видео показаны основные приемы по созданию шаблона оформления с использованием готовых картинок или фотографий в качестве фона.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304C2-D288-436B-A68E-1EE1C9F9818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0343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643314"/>
            <a:ext cx="7772400" cy="857256"/>
          </a:xfrm>
        </p:spPr>
        <p:txBody>
          <a:bodyPr/>
          <a:lstStyle>
            <a:lvl1pPr algn="l">
              <a:defRPr b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ea typeface="Batang" pitchFamily="18" charset="-127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500570"/>
            <a:ext cx="6400800" cy="71438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57CEA-8FB4-4817-BBA3-81D65ECD5149}" type="datetimeFigureOut">
              <a:rPr lang="ru-RU" smtClean="0"/>
              <a:pPr/>
              <a:t>31.08.2014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B5DCB-0D8D-4AA9-A5C6-71C90D91E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tx2">
              <a:lumMod val="40000"/>
              <a:lumOff val="60000"/>
            </a:schemeClr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01122" cy="3357586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93EA06"/>
                </a:solidFill>
                <a:effectLst/>
              </a:rPr>
              <a:t>МБОУ «Школа №32»</a:t>
            </a:r>
            <a:br>
              <a:rPr lang="ru-RU" sz="2000" dirty="0" smtClean="0">
                <a:solidFill>
                  <a:srgbClr val="93EA06"/>
                </a:solidFill>
                <a:effectLst/>
              </a:rPr>
            </a:br>
            <a:r>
              <a:rPr lang="ru-RU" dirty="0" smtClean="0">
                <a:solidFill>
                  <a:srgbClr val="93EA06"/>
                </a:solidFill>
                <a:effectLst/>
              </a:rPr>
              <a:t/>
            </a:r>
            <a:br>
              <a:rPr lang="ru-RU" dirty="0" smtClean="0">
                <a:solidFill>
                  <a:srgbClr val="93EA06"/>
                </a:solidFill>
                <a:effectLst/>
              </a:rPr>
            </a:br>
            <a:r>
              <a:rPr lang="ru-RU" sz="3600" dirty="0" smtClean="0">
                <a:solidFill>
                  <a:srgbClr val="93EA06"/>
                </a:solidFill>
                <a:effectLst/>
              </a:rPr>
              <a:t>Математическая разминка</a:t>
            </a:r>
            <a:r>
              <a:rPr lang="ru-RU" dirty="0" smtClean="0">
                <a:solidFill>
                  <a:srgbClr val="93EA06"/>
                </a:solidFill>
                <a:effectLst/>
              </a:rPr>
              <a:t/>
            </a:r>
            <a:br>
              <a:rPr lang="ru-RU" dirty="0" smtClean="0">
                <a:solidFill>
                  <a:srgbClr val="93EA06"/>
                </a:solidFill>
                <a:effectLst/>
              </a:rPr>
            </a:br>
            <a:r>
              <a:rPr lang="ru-RU" dirty="0" smtClean="0">
                <a:solidFill>
                  <a:srgbClr val="93EA06"/>
                </a:solidFill>
                <a:effectLst/>
              </a:rPr>
              <a:t>по теме </a:t>
            </a:r>
            <a:br>
              <a:rPr lang="ru-RU" dirty="0" smtClean="0">
                <a:solidFill>
                  <a:srgbClr val="93EA06"/>
                </a:solidFill>
                <a:effectLst/>
              </a:rPr>
            </a:br>
            <a:r>
              <a:rPr lang="ru-RU" dirty="0" smtClean="0">
                <a:solidFill>
                  <a:srgbClr val="93EA06"/>
                </a:solidFill>
                <a:effectLst/>
              </a:rPr>
              <a:t>«</a:t>
            </a:r>
            <a:r>
              <a:rPr lang="ru-RU" dirty="0" err="1" smtClean="0">
                <a:solidFill>
                  <a:srgbClr val="93EA06"/>
                </a:solidFill>
                <a:effectLst/>
              </a:rPr>
              <a:t>Морфемика</a:t>
            </a:r>
            <a:r>
              <a:rPr lang="ru-RU" dirty="0" smtClean="0">
                <a:solidFill>
                  <a:srgbClr val="93EA06"/>
                </a:solidFill>
                <a:effectLst/>
              </a:rPr>
              <a:t>»</a:t>
            </a:r>
            <a:endParaRPr lang="ru-RU" dirty="0">
              <a:solidFill>
                <a:srgbClr val="93EA06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4643446"/>
            <a:ext cx="5786478" cy="1714512"/>
          </a:xfrm>
        </p:spPr>
        <p:txBody>
          <a:bodyPr>
            <a:normAutofit fontScale="40000" lnSpcReduction="20000"/>
          </a:bodyPr>
          <a:lstStyle/>
          <a:p>
            <a:r>
              <a:rPr lang="ru-RU" sz="5900" dirty="0" smtClean="0">
                <a:solidFill>
                  <a:srgbClr val="93EA06"/>
                </a:solidFill>
              </a:rPr>
              <a:t>Составила: учитель русского языка и литературы</a:t>
            </a:r>
          </a:p>
          <a:p>
            <a:r>
              <a:rPr lang="ru-RU" sz="5900" dirty="0" smtClean="0">
                <a:solidFill>
                  <a:srgbClr val="93EA06"/>
                </a:solidFill>
              </a:rPr>
              <a:t>Ануфриева Анна Алексеевна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01122" cy="78581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93EA06"/>
                </a:solidFill>
                <a:effectLst/>
              </a:rPr>
              <a:t>Математическая разминка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01122" cy="5143536"/>
          </a:xfrm>
        </p:spPr>
        <p:txBody>
          <a:bodyPr>
            <a:normAutofit fontScale="47500" lnSpcReduction="20000"/>
          </a:bodyPr>
          <a:lstStyle/>
          <a:p>
            <a:r>
              <a:rPr lang="ru-RU" sz="6500" dirty="0" smtClean="0">
                <a:solidFill>
                  <a:schemeClr val="bg1"/>
                </a:solidFill>
              </a:rPr>
              <a:t>1.Посчитайте  словоформы  с нулевым окончанием, выпишите эти слова,  запишите  их количество: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</a:rPr>
              <a:t>Около шатра,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</a:rPr>
              <a:t>костёр,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</a:rPr>
              <a:t>вчера,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</a:rPr>
              <a:t>рядом,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</a:rPr>
              <a:t>идёшь,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</a:rPr>
              <a:t>маятник,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</a:rPr>
              <a:t>ключ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01122" cy="85725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3EA06"/>
                </a:solidFill>
                <a:effectLst/>
              </a:rPr>
              <a:t>Математическая разминка</a:t>
            </a:r>
            <a:endParaRPr lang="ru-RU" dirty="0">
              <a:solidFill>
                <a:srgbClr val="93EA06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52864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2. Получившиеся число умножьте на количество морфем в слове ЛЕСНОЙ,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запишите значение выражения.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01122" cy="85725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3EA06"/>
                </a:solidFill>
                <a:effectLst/>
              </a:rPr>
              <a:t>Математическая разминка</a:t>
            </a:r>
            <a:endParaRPr lang="ru-RU" dirty="0">
              <a:solidFill>
                <a:srgbClr val="93EA06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572560" cy="5572140"/>
          </a:xfrm>
        </p:spPr>
        <p:txBody>
          <a:bodyPr>
            <a:normAutofit fontScale="55000" lnSpcReduction="20000"/>
          </a:bodyPr>
          <a:lstStyle/>
          <a:p>
            <a:r>
              <a:rPr lang="ru-RU" sz="5800" dirty="0" smtClean="0">
                <a:solidFill>
                  <a:schemeClr val="bg1"/>
                </a:solidFill>
              </a:rPr>
              <a:t>3. Выпишите количество слов, состоящих из одной основы, умножьте это число на произведение, получившееся в задании 2 :</a:t>
            </a:r>
          </a:p>
          <a:p>
            <a:endParaRPr lang="ru-RU" sz="3900" dirty="0" smtClean="0">
              <a:solidFill>
                <a:schemeClr val="bg1"/>
              </a:solidFill>
            </a:endParaRPr>
          </a:p>
          <a:p>
            <a:pPr algn="ctr"/>
            <a:r>
              <a:rPr lang="ru-RU" sz="6400" dirty="0" smtClean="0">
                <a:solidFill>
                  <a:schemeClr val="bg1"/>
                </a:solidFill>
              </a:rPr>
              <a:t>Дом</a:t>
            </a:r>
          </a:p>
          <a:p>
            <a:pPr algn="ctr"/>
            <a:r>
              <a:rPr lang="ru-RU" sz="6400" dirty="0" smtClean="0">
                <a:solidFill>
                  <a:schemeClr val="bg1"/>
                </a:solidFill>
              </a:rPr>
              <a:t>Влево</a:t>
            </a:r>
          </a:p>
          <a:p>
            <a:pPr algn="ctr"/>
            <a:r>
              <a:rPr lang="ru-RU" sz="6400" dirty="0" smtClean="0">
                <a:solidFill>
                  <a:schemeClr val="bg1"/>
                </a:solidFill>
              </a:rPr>
              <a:t>Яркий</a:t>
            </a:r>
          </a:p>
          <a:p>
            <a:pPr algn="ctr"/>
            <a:r>
              <a:rPr lang="ru-RU" sz="6400" dirty="0" smtClean="0">
                <a:solidFill>
                  <a:schemeClr val="bg1"/>
                </a:solidFill>
              </a:rPr>
              <a:t>Крыльцо</a:t>
            </a:r>
          </a:p>
          <a:p>
            <a:pPr algn="ctr"/>
            <a:r>
              <a:rPr lang="ru-RU" sz="6400" dirty="0" smtClean="0">
                <a:solidFill>
                  <a:schemeClr val="bg1"/>
                </a:solidFill>
              </a:rPr>
              <a:t>Назад</a:t>
            </a:r>
          </a:p>
          <a:p>
            <a:pPr algn="ctr"/>
            <a:r>
              <a:rPr lang="ru-RU" sz="6400" dirty="0" smtClean="0">
                <a:solidFill>
                  <a:schemeClr val="bg1"/>
                </a:solidFill>
              </a:rPr>
              <a:t>верхний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01122" cy="85725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3EA06"/>
                </a:solidFill>
                <a:effectLst/>
              </a:rPr>
              <a:t>Математическая разминка</a:t>
            </a:r>
            <a:endParaRPr lang="ru-RU" dirty="0">
              <a:solidFill>
                <a:srgbClr val="93EA06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52864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3. Полученное произведение разделите на количество запятых, которые необходимо расставить в следующем предложении:</a:t>
            </a:r>
          </a:p>
          <a:p>
            <a:endParaRPr lang="ru-RU" sz="3900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Зайчата  ежи проворные белочки боятся волка.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01122" cy="85725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3EA06"/>
                </a:solidFill>
                <a:effectLst/>
              </a:rPr>
              <a:t>Математическая разминка</a:t>
            </a:r>
            <a:endParaRPr lang="ru-RU" dirty="0">
              <a:solidFill>
                <a:srgbClr val="93EA06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52864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Проверяем результат: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Костёр    , маятник    , ключ       ( число 3)</a:t>
            </a:r>
          </a:p>
          <a:p>
            <a:pPr marL="514350" indent="-514350"/>
            <a:r>
              <a:rPr lang="ru-RU" dirty="0" smtClean="0">
                <a:solidFill>
                  <a:schemeClr val="bg1"/>
                </a:solidFill>
              </a:rPr>
              <a:t>2. </a:t>
            </a:r>
            <a:r>
              <a:rPr lang="ru-RU" dirty="0" err="1" smtClean="0">
                <a:solidFill>
                  <a:schemeClr val="bg1"/>
                </a:solidFill>
              </a:rPr>
              <a:t>Лесн</a:t>
            </a:r>
            <a:r>
              <a:rPr lang="ru-RU" dirty="0" smtClean="0">
                <a:solidFill>
                  <a:schemeClr val="bg1"/>
                </a:solidFill>
              </a:rPr>
              <a:t> ой   (3 морфемы) 3х3=9</a:t>
            </a:r>
          </a:p>
          <a:p>
            <a:pPr marL="514350" indent="-514350">
              <a:buAutoNum type="arabicPeriod" startAt="3"/>
            </a:pPr>
            <a:r>
              <a:rPr lang="ru-RU" u="sng" dirty="0" smtClean="0">
                <a:solidFill>
                  <a:schemeClr val="bg1"/>
                </a:solidFill>
              </a:rPr>
              <a:t>Влево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u="sng" dirty="0" smtClean="0">
                <a:solidFill>
                  <a:schemeClr val="bg1"/>
                </a:solidFill>
              </a:rPr>
              <a:t>назад</a:t>
            </a:r>
            <a:r>
              <a:rPr lang="ru-RU" dirty="0" smtClean="0">
                <a:solidFill>
                  <a:schemeClr val="bg1"/>
                </a:solidFill>
              </a:rPr>
              <a:t> (2 слова)   2</a:t>
            </a:r>
            <a:r>
              <a:rPr lang="ru-RU" sz="2400" dirty="0" smtClean="0">
                <a:solidFill>
                  <a:schemeClr val="bg1"/>
                </a:solidFill>
              </a:rPr>
              <a:t>х</a:t>
            </a:r>
            <a:r>
              <a:rPr lang="ru-RU" dirty="0" smtClean="0">
                <a:solidFill>
                  <a:schemeClr val="bg1"/>
                </a:solidFill>
              </a:rPr>
              <a:t>9=18</a:t>
            </a:r>
          </a:p>
          <a:p>
            <a:pPr marL="514350" indent="-514350"/>
            <a:r>
              <a:rPr lang="ru-RU" dirty="0" smtClean="0">
                <a:solidFill>
                  <a:schemeClr val="bg1"/>
                </a:solidFill>
              </a:rPr>
              <a:t>4. Зайчата ,  ежи,  проворные белочки боятся волка. (кол-во запятых: 2) 18: 2=9</a:t>
            </a:r>
          </a:p>
          <a:p>
            <a:pPr marL="514350" indent="-514350"/>
            <a:endParaRPr lang="ru-RU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ru-RU" dirty="0" smtClean="0">
                <a:solidFill>
                  <a:schemeClr val="bg1"/>
                </a:solidFill>
              </a:rPr>
              <a:t>Ответ: 9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2143116"/>
            <a:ext cx="214314" cy="285752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2143116"/>
            <a:ext cx="214314" cy="28575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500694" y="2143116"/>
            <a:ext cx="214314" cy="28575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857224" y="2454588"/>
            <a:ext cx="428628" cy="474346"/>
          </a:xfrm>
          <a:prstGeom prst="arc">
            <a:avLst>
              <a:gd name="adj1" fmla="val 11863791"/>
              <a:gd name="adj2" fmla="val 151522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1321571" y="2536025"/>
            <a:ext cx="285752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1393009" y="2536025"/>
            <a:ext cx="285752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429522" y="2856702"/>
            <a:ext cx="42862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643042" y="3071810"/>
            <a:ext cx="57150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001026" y="2856702"/>
            <a:ext cx="42862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3042" y="2643182"/>
            <a:ext cx="571504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61747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3C83516-1735-4CB4-9721-9968C45B1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TS102617476</Template>
  <TotalTime>219</TotalTime>
  <Words>399</Words>
  <Application>Microsoft Office PowerPoint</Application>
  <PresentationFormat>Экран (4:3)</PresentationFormat>
  <Paragraphs>55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TS102617476</vt:lpstr>
      <vt:lpstr>МБОУ «Школа №32»  Математическая разминка по теме  «Морфемика»</vt:lpstr>
      <vt:lpstr>Математическая разминка</vt:lpstr>
      <vt:lpstr>Математическая разминка</vt:lpstr>
      <vt:lpstr>Математическая разминка</vt:lpstr>
      <vt:lpstr>Математическая разминка</vt:lpstr>
      <vt:lpstr>Математическая разминка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разминка</dc:title>
  <dc:creator>Анна</dc:creator>
  <cp:lastModifiedBy>Елена</cp:lastModifiedBy>
  <cp:revision>27</cp:revision>
  <dcterms:created xsi:type="dcterms:W3CDTF">2014-01-19T06:26:49Z</dcterms:created>
  <dcterms:modified xsi:type="dcterms:W3CDTF">2014-08-31T05:58:57Z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TC026174769991</vt:lpwstr>
  </property>
</Properties>
</file>