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9"/>
  </p:notesMasterIdLst>
  <p:sldIdLst>
    <p:sldId id="257" r:id="rId4"/>
    <p:sldId id="261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A5E48-4037-464B-B0CD-A57309264C70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D4A70-2F51-4146-B9C4-8BA4F7541B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131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8/31/2014 12:58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8/31/2014 12:58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8/31/2014 12:58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8/31/2014 12:58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8/31/2014 12:58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1" y="1214422"/>
            <a:ext cx="7072363" cy="2500330"/>
          </a:xfrm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МБОУ «Школа № 32»</a:t>
            </a:r>
            <a:b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Математическая разминка</a:t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по теме</a:t>
            </a:r>
            <a:b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effectLst/>
                <a:latin typeface="Times New Roman" pitchFamily="18" charset="0"/>
                <a:cs typeface="Times New Roman" pitchFamily="18" charset="0"/>
              </a:rPr>
              <a:t>«Фонетика»</a:t>
            </a:r>
            <a:endParaRPr lang="ru-RU" sz="6000" b="0" i="0" spc="-15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4071942"/>
            <a:ext cx="4357717" cy="156685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0" i="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оставила: учитель русского языка и литературы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Ануфриева Анна Алексеевна</a:t>
            </a:r>
            <a:endParaRPr lang="ru-RU" sz="2400" b="0" i="0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1" y="1214423"/>
            <a:ext cx="7072363" cy="857256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Математический турнир</a:t>
            </a:r>
            <a:endParaRPr lang="ru-RU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857364"/>
            <a:ext cx="8286807" cy="378143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Вычисли правильно, запиши ответ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b="0" i="0" dirty="0" smtClean="0">
                <a:solidFill>
                  <a:srgbClr val="FFFFFF">
                    <a:tint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1) Количество гласных </a:t>
            </a:r>
            <a:r>
              <a:rPr lang="ru-RU" sz="3600" b="0" i="0" u="sng" dirty="0" smtClean="0">
                <a:solidFill>
                  <a:srgbClr val="FFFFFF">
                    <a:tint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звуков</a:t>
            </a:r>
            <a:r>
              <a:rPr lang="ru-RU" sz="3600" b="0" i="0" dirty="0" smtClean="0">
                <a:solidFill>
                  <a:srgbClr val="FFFFFF">
                    <a:tint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в русском языке сложи с количеством </a:t>
            </a:r>
            <a:r>
              <a:rPr lang="ru-RU" sz="3600" b="0" i="0" u="sng" dirty="0" smtClean="0">
                <a:solidFill>
                  <a:srgbClr val="FFFFFF">
                    <a:tint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сонорных</a:t>
            </a:r>
            <a:r>
              <a:rPr lang="ru-RU" sz="3600" b="0" i="0" dirty="0" smtClean="0">
                <a:solidFill>
                  <a:srgbClr val="FFFFFF">
                    <a:tint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звуков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1" y="1214423"/>
            <a:ext cx="7072363" cy="857256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Математический турнир</a:t>
            </a:r>
            <a:endParaRPr lang="ru-RU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857364"/>
            <a:ext cx="8286807" cy="378143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Вычисли правильно, запиши ответ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FFFFFF">
                    <a:tint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0" i="0" dirty="0" smtClean="0">
                <a:solidFill>
                  <a:srgbClr val="FFFFFF">
                    <a:tint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) Полученную сумму чисел сложи с количеством союзов в предложении: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endParaRPr lang="ru-RU" dirty="0" smtClean="0">
              <a:solidFill>
                <a:srgbClr val="FFFFFF">
                  <a:tint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ru-RU" b="0" i="1" dirty="0" smtClean="0">
                <a:solidFill>
                  <a:srgbClr val="FFFFFF">
                    <a:tint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Медвежата выбежали к речке, чтобы посмотреть, как плывут по реке сверкающие  и холодные льдины.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1" y="1214423"/>
            <a:ext cx="7072363" cy="857256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Математический турнир</a:t>
            </a:r>
            <a:endParaRPr lang="ru-RU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857364"/>
            <a:ext cx="8286807" cy="378143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Вычисли правильно, запиши ответ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FFFFFF">
                    <a:tint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0" i="0" dirty="0" smtClean="0">
                <a:solidFill>
                  <a:srgbClr val="FFFFFF">
                    <a:tint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) Полученную сумму чисел раздели на количество мягких звуков в слове ЛЕСНОЙ.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endParaRPr lang="ru-RU" dirty="0" smtClean="0">
              <a:solidFill>
                <a:srgbClr val="FFFFFF">
                  <a:tint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ru-RU" b="0" dirty="0" smtClean="0">
                <a:solidFill>
                  <a:srgbClr val="FFFFFF">
                    <a:tint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3) Запиши полученный ответ цифрой.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1" y="1214423"/>
            <a:ext cx="7072363" cy="857256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Математический турнир</a:t>
            </a:r>
            <a:endParaRPr lang="ru-RU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857364"/>
            <a:ext cx="8286807" cy="378143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Проверь себя!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buAutoNum type="arabicParenR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гласных звуков  - 6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buAutoNum type="arabicParenR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сонорных – 5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buAutoNum type="arabicParenR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Союзов – 3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  <a:buAutoNum type="arabicParenR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Мягких согласных – 2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Производим вычисления: 6+5+3= 14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14: 2=7</a:t>
            </a:r>
          </a:p>
          <a:p>
            <a:pPr marL="514350" indent="-514350">
              <a:lnSpc>
                <a:spcPct val="90000"/>
              </a:lnSpc>
              <a:spcBef>
                <a:spcPts val="0"/>
              </a:spcBef>
            </a:pP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784">
  <a:themeElements>
    <a:clrScheme name="Red Template Template">
      <a:dk1>
        <a:srgbClr val="000000"/>
      </a:dk1>
      <a:lt1>
        <a:srgbClr val="FFFFFF"/>
      </a:lt1>
      <a:dk2>
        <a:srgbClr val="9C2828"/>
      </a:dk2>
      <a:lt2>
        <a:srgbClr val="FFFF99"/>
      </a:lt2>
      <a:accent1>
        <a:srgbClr val="FFC000"/>
      </a:accent1>
      <a:accent2>
        <a:srgbClr val="0D84CD"/>
      </a:accent2>
      <a:accent3>
        <a:srgbClr val="AD5778"/>
      </a:accent3>
      <a:accent4>
        <a:srgbClr val="919E7A"/>
      </a:accent4>
      <a:accent5>
        <a:srgbClr val="DA804E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0DE799-400D-457A-A0F1-CBEB124E44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TS010286784</Template>
  <TotalTime>73</TotalTime>
  <Words>601</Words>
  <Application>Microsoft Office PowerPoint</Application>
  <PresentationFormat>Экран (4:3)</PresentationFormat>
  <Paragraphs>48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TS010286784</vt:lpstr>
      <vt:lpstr>Белый текст и шрифт Courier для слайдов с кодом</vt:lpstr>
      <vt:lpstr>МБОУ «Школа № 32»  Математическая разминка  по теме «Фонетика»</vt:lpstr>
      <vt:lpstr>Математический турнир</vt:lpstr>
      <vt:lpstr>Математический турнир</vt:lpstr>
      <vt:lpstr>Математический турнир</vt:lpstr>
      <vt:lpstr>Математический турнир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Математический турнир</dc:title>
  <dc:creator>Анна</dc:creator>
  <cp:lastModifiedBy>Елена</cp:lastModifiedBy>
  <cp:revision>11</cp:revision>
  <dcterms:created xsi:type="dcterms:W3CDTF">2013-12-01T07:39:00Z</dcterms:created>
  <dcterms:modified xsi:type="dcterms:W3CDTF">2014-08-31T05:58:45Z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TC102867849990</vt:lpwstr>
  </property>
</Properties>
</file>